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1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3" r:id="rId25"/>
    <p:sldId id="280" r:id="rId26"/>
    <p:sldId id="281" r:id="rId27"/>
    <p:sldId id="282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9" r:id="rId40"/>
    <p:sldId id="295" r:id="rId41"/>
    <p:sldId id="296" r:id="rId42"/>
    <p:sldId id="297" r:id="rId43"/>
    <p:sldId id="29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10:14:41.91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 2600 1112,'0'0'5557,"0"-21"-4932,0 8-536,-6-171 1357,3-69-556,5 136-830,0 61-56,3 1 0,1 0 0,16-58 0,54-161-4,-33 125 15,112-379 56,-134 472-72,2 1 0,38-66 0,20-48-3,-18 39 266,-41 91-68,-3-1 0,24-71 0,-38 96-44,-3 10-71,-1 1-1,0-1 1,1 0 0,-2 0-1,1 0 1,0-10-1,-1 14-428,-19 1-10390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2T22:24:13.8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111 728 24575,'-1'0'0,"1"0"0,0 0 0,0 0 0,-1 0 0,1 1 0,0-1 0,-1 0 0,1 0 0,0 0 0,-1 0 0,1 0 0,0 0 0,-1 0 0,1-1 0,0 1 0,-1 0 0,1 0 0,0 0 0,-1 0 0,1 0 0,0 0 0,-1-1 0,1 1 0,0 0 0,0 0 0,-1 0 0,1-1 0,0 1 0,0 0 0,-1 0 0,1-1 0,0 1 0,0 0 0,0 0 0,0-1 0,-1 1 0,1-1 0,9-10 0,19-7 0,-4 11 0,0 1 0,1 2 0,0 0 0,0 2 0,0 0 0,0 2 0,38 4 0,5-2 0,65 1 0,204-6 0,-216-8 0,79-3 0,1388 15 0,-1583-1 0,-1 0 0,1 0 0,0 0 0,0-1 0,0 0 0,0 0 0,0 0 0,-1 0 0,1-1 0,-1 1 0,1-1 0,-1 0 0,7-5 0,-7 4 0,-1-1 0,1 0 0,-1 0 0,0-1 0,0 1 0,-1 0 0,1-1 0,-1 0 0,0 0 0,0 1 0,0-1 0,1-10 0,47-186 0,-45 170 0,-1 0 0,-1-1 0,-1 1 0,-2 0 0,-4-36 0,4 64 0,-1 0 0,1 0 0,-1 0 0,1 0 0,-1 0 0,0 0 0,0 1 0,0-1 0,-1 0 0,1 1 0,-1-1 0,1 0 0,-1 1 0,0 0 0,0-1 0,0 1 0,0 0 0,-1 0 0,1 0 0,0 0 0,-1 1 0,1-1 0,-1 1 0,0-1 0,1 1 0,-1 0 0,0 0 0,0 0 0,-5 0 0,-7-2 0,0 2 0,0 0 0,-1 1 0,-26 2 0,8 0 0,-133 1 0,-249-29 0,376 21 0,-139-18 0,-228 0 0,-616 25 0,568-3 0,450 1 0,0 0 0,0 0 0,0 0 0,0 0 0,0 1 0,0 0 0,1 0 0,-1 0 0,0 1 0,0 0 0,1 0 0,-1 0 0,1 0 0,-8 6 0,9-5 0,0 1 0,1-1 0,-1 1 0,1 0 0,0 0 0,0-1 0,0 1 0,1 1 0,-1-1 0,1 0 0,0 0 0,0 0 0,1 1 0,-1-1 0,1 1 0,0-1 0,1 6 0,-1 6 0,7 279 0,-5-283 0,1 0 0,1 0 0,0 0 0,1 0 0,0-1 0,0 0 0,1 0 0,1-1 0,8 12 0,22 40 0,-28-44-90,-6-14-26,-1 0 0,0 1 0,1-1 0,-2 1 0,1-1 1,0 1-1,-1 0 0,0 0 0,0-1 0,0 11 0,-3-2-6710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4T11:34:29.4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0 283 24575,'49'3'0,"0"1"0,0 3 0,82 23 0,-61-13 0,-57-14 0,63 12 0,-70-14 0,-1-1 0,0 1 0,1-1 0,-1 0 0,1 0 0,-1-1 0,0 1 0,1-1 0,-1-1 0,0 1 0,6-2 0,-10 1 0,0 1 0,1 0 0,-1 0 0,0-1 0,1 1 0,-1-1 0,0 1 0,0-1 0,0 0 0,0 1 0,0-1 0,-1 0 0,1 1 0,-1-1 0,1 0 0,-1 0 0,1 0 0,-1 0 0,0 1 0,0-5 0,-3-43 0,2 37 0,-5-41-455,-2 1 0,-20-68 0,19 88-6371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2T23:24:12.50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1 578 24575,'-1'-44'0,"2"-1"0,2 1 0,2-1 0,15-62 0,-16 94 0,-1 1 0,2 0 0,0 1 0,0-1 0,1 1 0,0 0 0,1 0 0,1 1 0,-1 0 0,1 0 0,1 1 0,0 0 0,1 0 0,-1 1 0,1 0 0,1 1 0,0 0 0,0 1 0,0 0 0,17-6 0,18-5 0,0 1 0,1 3 0,0 2 0,50-5 0,-72 13 0,135-9 0,-137 12 0,0 0 0,0 2 0,-1 0 0,42 11 0,-57-10 0,1 0 0,-1 0 0,0 1 0,0 0 0,-1 0 0,1 1 0,-1-1 0,0 1 0,9 10 0,45 60 0,-43-52 0,3 5 36,26 55 0,-16-28-1473,-6-15-5389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2T23:24:13.79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1 325 24575,'4'0'0,"7"0"0,5 0 0,4 0 0,4 0 0,1 0 0,2 0 0,0 0 0,-9-5 0,-7-9 0,-6-17 0,-3-11 0,-3-3 0,0-3 0,-1 3 0,-4 4 0,-6 9 0,0 11-8191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10:17:07.6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308 1122 24575,'130'-6'0,"0"-7"0,147-32 0,18-3 0,31-2 0,107-12 0,17 55 0,-253 10 0,109-3 0,-291-2 0,0 0 0,0 0 0,-1-2 0,0 0 0,1 0 0,-2-2 0,25-11 0,46-16 0,-11 14 0,1 1 0,-1-4 0,101-43 0,-114 40 0,113-30 0,-86 29 0,-43 15 0,-29 9 0,-1-2 0,0 1 0,0-2 0,0 0 0,24-13 0,-35 17 0,-1-1 0,0 0 0,1 1 0,-1-1 0,0 0 0,0-1 0,-1 1 0,1 0 0,0 0 0,-1-1 0,1 1 0,-1-1 0,0 1 0,0-1 0,0 0 0,0 1 0,0-1 0,0 0 0,-1 0 0,1 0 0,-1 0 0,0 1 0,0-1 0,0 0 0,0 0 0,-1 0 0,1 0 0,-1 0 0,0 1 0,0-1 0,0 0 0,0 1 0,0-1 0,0 0 0,-3-3 0,-5-9 0,-2 0 0,1 1 0,-2 0 0,0 1 0,0 0 0,-2 0 0,-18-13 0,-20-20 0,14 14 0,-2 1 0,-1 2 0,-85-44 0,101 59 0,3 0 0,0 2 0,-1 0 0,0 1 0,-1 1 0,-1 2 0,1 0 0,-50-8 0,-530 7 0,339 14 0,-1892-5 0,2148 0 0,0 1 0,1 0 0,-1 1 0,0 0 0,1 0 0,0 1 0,-1 0 0,1 0 0,0 1 0,1 0 0,-1 1 0,1 0 0,0 0 0,0 0 0,0 1 0,1 0 0,-9 10 0,7-7 0,1 0 0,1 0 0,-1 1 0,2 0 0,-1 0 0,1 0 0,1 1 0,0-1 0,0 1 0,1 0 0,1 1 0,0-1 0,-1 12 0,1 1 0,-2-1 0,0-1 0,-10 29 0,7-30 0,2 1 0,0 1 0,-3 40 0,7-38 0,4 262 0,-2-281 0,0 0 0,0 0 0,1 0 0,0-1 0,0 1 0,0-1 0,1 1 0,-1-1 0,1 0 0,1 0 0,-1 0 0,1-1 0,-1 1 0,1-1 0,9 7 0,5 4 0,2-1 0,36 20 0,18 14 0,-25 1-1365,-30-27-5461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10:38:05.7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10:38:45.3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0 135 24575,'145'0'0,"670"-29"0,43-23 0,7 51 0,-396 4 0,877-3 0,-1267-4 0,109-19 0,51-3 0,527 23 0,-384 6 0,1846-3 0,-2182 0 0,0 2 0,-1 2 0,1 2 0,69 18 0,-74-15 0,0-2 0,0-3 0,0 0 0,77-6 0,-73 1 0,0 1 0,1 2 0,69 12 0,-24 6 0,1-4 0,175 8 0,638-23 0,-408-3 0,-183 15 0,8 1 0,25-17 0,415 5 0,-433 25 0,27-1 0,-73-26 0,417 14 0,-281-5 0,-108-6 0,-84 9 0,91 2 0,192-1 0,118 0 0,-18-12 0,437-4 0,-918-3 0,231-41 0,114-61 0,-383 84 0,1 4 0,1 5 0,0 3 0,97 1 0,1056 19 0,-1074 6 0,-29-1 0,694-10 0,-430-6 0,804 3-1365,-1173 0-5461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2:27:52.08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6:20:08.96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1316 1 1720,'0'0'11972,"0"1"-11963,0 0-1,0 0 0,0 1 1,0-1-1,0 0 0,0 0 1,0 0-1,-1 1 1,1-1-1,0 0 0,-1 0 1,1 0-1,-1 0 0,1 0 1,-1 0-1,0 0 0,1 0 1,-1 0-1,0 0 1,0 0-1,-1 1 0,-185 57-142,-343 93-372,39-67 529,405-84-1984,81-3-564,-2-11-2495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6:20:09.9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642 2 1360,'0'0'8882,"-14"0"-8552,-12 0-262,-4-2-121,0 2 0,0 2 1,0 0-1,1 2 0,-38 10 1,-81 48-750,127-52 559,0 2 0,1 0 0,0 1 0,-31 29 0,39-34 85,11-8 143,0 1-1,1-1 1,-1 0-1,0 1 1,0-1-1,1 1 1,-1-1-1,0 1 1,1-1-1,-1 1 1,0-1-1,1 1 1,-1 0 0,1-1-1,-1 1 1,1 0-1,-1-1 1,1 1-1,0 0 1,-1 0-1,1-1 1,0 1-1,-1 0 1,1 0-1,0 1 1,0-1-37,-33 24 356,29-22-243,1-2-58,1 1-1,-1 0 1,0-1 0,1 1-1,-1 1 1,1-1 0,-1 0-1,1 0 1,0 1 0,0-1 0,0 1-1,0 0 1,1 0 0,-1 0-1,1 0 1,0 0 0,-1 0-1,1 0 1,1 0 0,-1 0-1,0 0 1,1 0 0,-1 1-1,1-1 1,0 4 0,1-5 11,0 0 1,0 0 0,-1 0-1,1-1 1,0 1-1,1 0 1,-1-1 0,0 1-1,0-1 1,1 1 0,-1-1-1,0 0 1,1 0-1,-1 1 1,4 0 0,27 18 216,108 44 738,160 51 0,-102-43-266,-135-52-452,-47-16-156,0 1 0,0 0 0,0 1 0,-1 1 0,28 17 0,-42-24-127,-35 0-2723,-4 0-2442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6:20:19.88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53 1 1096,'0'0'11939,"0"5"-11443,0 0-488,0 0-8,0 0-96,0 5-296,0 5-88,-26 0-873,13-10-895,0 0-953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10:14:42.4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1 193 3193,'0'0'3544,"45"-19"-3434,147-60 61,-147 60-41,1 3 0,0 2 1,89-15-1,-100 23-107,9 0-11,0 2-1,61 3 1,-60 2 7,-43-1-11,0 1-1,1 0 1,-1 0-1,1 0 1,-1 0-1,0 0 1,0 0-1,0 1 1,1-1 0,-1 1-1,0-1 1,-1 1-1,1 0 1,0 0-1,-1 0 1,1 0-1,-1 0 1,1 0-1,-1 0 1,2 4-1,21 48 123,-18-33 0,-1 1 0,-1-1-1,0 1 1,-2-1 0,0 1-1,-2 0 1,0 0 0,-7 42-1,5-57-121,-1 1 0,1-1-1,-2 1 1,1-1 0,-1 0-1,0 0 1,0-1 0,-1 1-1,-7 8 1,-54 51-550,50-51 194,-37 31-1962,2-10-2542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6:20:20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441 0 4913,'0'0'6445,"-22"21"-6401,-65 70 3,84-88-45,1 0 1,-1 0-1,1 1 0,0-1 1,0 1-1,0-1 0,0 1 1,1 0-1,0 0 0,-1 0 1,1-1-1,1 1 0,-1 1 1,0-1-1,1 0 0,0 0 1,0 0-1,0 0 0,2 7 1,-1 7 21,-1-4 11,0 1 1,0-1-1,1 1 1,1-1-1,1 0 1,0 1-1,1-1 1,0 0-1,11 22 1,-12-30 7,25 59 236,-27-61-220,1-1-1,-1 1 0,0 0 1,-1 0-1,1-1 0,-1 1 1,0 0-1,1 0 0,-2 0 1,1 0-1,0 0 0,-1-1 1,0 1-1,0 0 0,-1 4 1,-3-4 31,0 0 0,0-1 1,0 0-1,0 0 0,0 0 0,-1-1 1,1 1-1,-1-1 0,0-1 0,1 1 1,-12 1-1,9-1-17,-39 7-257,1-1 1,-1-3-1,-80 0 0,126-5 86,1 0-1,-1 0 0,0 0 1,0 0-1,0 0 1,0-1-1,0 1 1,0 0-1,0 0 0,0-1 1,0 1-1,1 0 1,-1-1-1,0 1 1,0-1-1,0 1 0,1-1 1,-1 0-1,0 1 1,1-1-1,-1 0 1,0 1-1,1-1 0,-1 0 1,1 0-1,-1 1 1,1-1-1,-1 0 0,1 0 1,0 0-1,0 0 1,-1 0-1,1 0 1,0 1-1,0-1 0,0 0 1,0 0-1,0 0 1,0 0-1,0 0 1,0 0-1,0 0 0,0 0 1,1 0-1,-1-1 1,1-5-365,-1-32-3419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6:20:20.81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1824,'0'0'8290,"151"26"-8202,-138-21-8,0 0-80,-6 5-208,-7 20-928,0-5-1153,0 1-1743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6:20:21.19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138 0 2561,'0'0'9874,"-59"141"-9634,39-115-240,0-6-192,1 5-1313,-1-5-1367,20-10-3130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6:20:22.0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508 433 2833,'0'0'7684,"6"-44"-7249,20-142-266,-24 176-172,0-1 0,-1 1-1,-1-1 1,1 1 0,-2 0 0,1-1-1,-2 1 1,1-1 0,-2 1-1,-3-12 1,3 16-25,-1 0 0,0 0 0,0 0 0,-1 1 0,1-1 0,-1 1 0,-1 0 0,1 1 0,-12-9 0,14 11-60,-1 0-1,1 1 1,-1-1 0,1 0-1,-1 1 1,0 0 0,1 0-1,-1 0 1,0 0 0,0 1-1,0 0 1,0-1 0,0 1-1,-6 1 1,7-1 31,1 1-1,-1-1 1,1 0 0,-1 1-1,1 0 1,-1-1 0,1 1-1,-1 0 1,1 0 0,0 1-1,0-1 1,0 0 0,-1 1 0,1-1-1,0 1 1,1 0 0,-1-1-1,0 1 1,0 0 0,1 0-1,-1 0 1,0 3 0,-10 31 37,2 0 0,2 0 1,1 1-1,2 0 1,2 0-1,2 74 0,3-10 105,0-37 776,-7 88 0,3-146-787,0 0 0,0 0 0,0 0-1,0-1 1,-1 1 0,0-1-1,0 1 1,-1-1 0,1 0 0,-1 0-1,0-1 1,-1 1 0,1-1-1,-1 0 1,0 0 0,-7 5-1,-1-1-30,-1 1 0,0-2 0,0 0 0,0 0-1,-21 5 1,29-10-78,0 0-1,0-1 1,0 0-1,0 0 1,0 0-1,0-1 0,0 0 1,0 0-1,0-1 1,0 1-1,-7-3 1,10 2 20,-1 0 1,1-1 0,0 1-1,0-1 1,0 0-1,0 0 1,1 0-1,-1 0 1,0-1-1,1 1 1,0-1 0,-1 1-1,1-1 1,0 0-1,0 0 1,1 0-1,-1 0 1,0 0-1,1-1 1,-1-3 0,-4-14-12,2 0 1,1-1-1,0 1 1,2-1-1,0 1 1,3-30-1,-1 0-47,-1 47 60,1 0 0,-1 0 0,0 0 1,1 0-1,0 0 0,0 0 1,0 0-1,1 0 0,-1 0 0,1 1 1,0-1-1,0 1 0,0-1 0,0 1 1,1 0-1,-1-1 0,1 1 1,0 1-1,0-1 0,0 0 0,0 1 1,0-1-1,1 1 0,-1 0 1,1 0-1,-1 0 0,8-2 0,8-1-30,1 0-1,-1 1 0,0 0 1,32 0-1,-15 1 44,238-7 731,-268 10-657,-5 0-71,0 1 0,-1 0 0,1 0 0,0-1-1,-1 1 1,1 0 0,-1 0 0,1-1 0,-1 1 0,1 0 0,-1 0-1,1 0 1,-1 0 0,0 0 0,0 0 0,1 0 0,-1 0-1,0 0 1,0 0 0,0 0 0,0 0 0,0 0 0,0 0 0,-1 1-1,1 36-50,0-29 49,6 138-277,-5-145 279,-1 0 1,0 0-1,1-1 0,-1 1 0,1 0 0,0-1 0,0 1 0,-1-1 1,1 1-1,0-1 0,0 1 0,0-1 0,1 1 0,-1-1 0,0 0 1,0 0-1,1 0 0,-1 0 0,1 0 0,-1 0 0,1 0 0,-1 0 1,1-1-1,0 1 0,-1 0 0,1-1 0,0 1 0,0-1 1,-1 0-1,4 1 0,60 3 217,-57-4-183,83 0 1731,-88-1-1694,-1 1 0,1-1 0,-1 0-1,0 0 1,1 0 0,-1 0 0,0-1 0,0 1-1,0 0 1,0-1 0,0 0 0,0 1-1,0-1 1,-1 0 0,1 0 0,-1 0-1,1 0 1,-1 0 0,0 0 0,1-1 0,0-2-1,24-59 455,-23 55-448,1-3 129,-1 0 0,-1 0 0,0 0 0,-1-1 0,0 1 0,-2-18 0,1 15 15,0 14-255,-1 0-1,1-1 0,-1 1 0,1 0 0,-1-1 0,0 1 0,0 0 0,1 0 0,-1 0 0,0-1 0,0 1 0,0 0 0,0 0 0,0 1 0,-1-1 0,1 0 0,0 0 0,0 0 0,-1 1 0,1-1 0,0 1 0,-1-1 0,1 1 0,-1-1 0,1 1 0,0 0 0,-1 0 0,1 0 0,-2 0 0,-55-5-923,45 5 556,-66-4-2247,0 3-1212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6:20:12.26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228 0 6209,'0'0'8780,"0"4"-8627,0 3-161,-1 1 0,-1-1 0,1 0 0,-1 0 0,0 0 1,-1 0-1,0 0 0,0 0 0,-6 9 0,-45 64-66,29-46-53,11-12-215,-2-1-1,-1-1 1,0 0 0,-36 30 0,48-48-1123,4-11-3171,7-17-86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6:20:13.1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368 253 200,'0'0'7866,"5"-4"-7394,-2 1-418,0 0-1,0 0 1,0-1 0,0 1-1,0-1 1,-1 1 0,0-1-1,0 0 1,0 0 0,0 0-1,2-8 1,10-58 395,-13 63-453,0 0-1,0 0 1,-1 0-1,0 0 1,0-1-1,0 1 1,-1 0-1,0 0 1,-1 0-1,-3-11 1,4 15-24,-1 1 0,0-1 0,1 1 0,-1-1 0,0 1 0,0 0 0,-1 0 0,1 0 0,0 0 0,-1 0 0,1 0 0,-1 0 0,0 1 0,1 0 0,-1-1 1,0 1-1,0 0 0,0 0 0,0 0 0,0 1 0,0-1 0,0 1 0,0 0 0,0 0 0,0 0 0,-4 0 0,4 0 10,-1 0 0,0 0 0,0 0 0,1 1 0,-1-1 0,0 1 0,0 0-1,1 0 1,-1 0 0,1 0 0,-1 1 0,1-1 0,0 1 0,-1 0 0,1 0 0,0 0 0,0 1 0,0-1-1,1 1 1,-1-1 0,0 1 0,1 0 0,0 0 0,0 0 0,0 0 0,0 1 0,0-1 0,1 1 0,-2 4-1,-2 7 17,1 0 0,0 1 0,1 0-1,1 0 1,1 0 0,0 0-1,1 0 1,3 29 0,0 11 21,3 201 1536,-6-254-1493,0 0-1,0-1 1,-1 1-1,1 0 1,-1 0-1,0 0 1,0 0-1,0-1 1,0 1-1,0 0 1,-1-1 0,1 1-1,-1-1 1,0 0-1,0 1 1,1-1-1,-1 0 1,-1 0-1,1 0 1,0 0-1,0 0 1,-1-1-1,1 1 1,-1-1 0,0 0-1,1 1 1,-1-1-1,0 0 1,1-1-1,-1 1 1,-6 0-1,-9 2 498,0-1-1,-1 0 0,1-2 0,-20-2 1,7 1-289,30 1-303,0 0 0,-1 0 0,1 0 0,0 0 0,0-1 0,-1 1 0,1 0 0,0-1 0,0 1 0,0-1 0,0 1 0,0-1 0,0 0 0,0 1 0,0-1 0,0 0 0,0 0 0,0 0 0,0 1 0,0-1 0,0 0 0,1 0 0,-1 0 0,0-1 0,0 0 0,-9-35-5161,9 30 3645,0-12-4431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6:20:13.5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1 224,'0'0'10410,"0"55"-9834,0-45-240,0-4-192,0-1-95,-6 0-49,-1-5-1169,-6 0-831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6:20:14.06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223 1 3337,'0'0'7140,"-15"20"-6875,-114 167 510,105-147-666,-29 65 1,52-105-241,1 1 0,0-1 0,0 1 0,0-1 0,0 0 0,0 1 0,0-1-1,0 1 1,0-1 0,0 1 0,0-1 0,0 0 0,0 1 0,0-1 0,0 1 0,0-1 0,1 0 0,-1 1 0,0-1 0,0 1 0,0-1 0,1 0 0,-1 1 0,0-1 0,1 0 0,-1 1 0,0-1 0,0 0 0,1 0-1,-1 1 1,1-1 0,-1 0 0,0 0 0,1 0 0,-1 1 0,0-1 0,1 0 0,-1 0 0,1 0 0,-1 0 0,1 0 0,-1 0 0,0 0 0,1 0 0,-1 0 0,1 0 0,-1 0 0,1 0 0,-1 0 0,0 0 0,1 0 0,-1 0-1,1 0 1,-1-1 0,0 1 0,1 0 0,-1 0 0,1-1 0,4 1-176,26 0-2806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6:20:14.7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511 232 1632,'0'0'6638,"11"-12"-6157,32-37-58,-41 48-415,-1-1 0,1 0-1,-1 0 1,0 0 0,0 0 0,0 0 0,0 0-1,0-1 1,0 1 0,0 0 0,-1 0 0,1-1-1,-1 1 1,0 0 0,0-1 0,0 1 0,0 0-1,0-1 1,0 1 0,-1-5 0,-1-3-169,2 7 119,0-1 1,-1 1-1,0 0 1,0-1-1,0 1 1,0 0-1,0 0 1,-1 0-1,1 0 1,-1 0-1,0 0 0,0 0 1,0 1-1,0-1 1,0 1-1,-1-1 1,1 1-1,-1 0 1,-4-3-1,-6-4-59,-1 1-1,-26-12 0,33 17 40,3 1 34,-1 0 0,0 1 0,1-1 0,-1 1 0,0 0 0,0 0 0,0 1 0,1-1 0,-1 1 0,0 0 0,0 1 0,0-1 0,0 1 1,0 0-1,1 0 0,-1 0 0,0 1 0,1 0 0,-1 0 0,1 0 0,-1 0 0,1 1 0,0-1 0,0 1 0,0 0 0,1 1 0,-1-1 0,1 0 0,-1 1 0,1 0 0,0 0 0,-2 4 0,-2 6 4,1 0 0,0 0-1,1 0 1,1 1 0,0-1 0,1 1 0,1 0-1,0 0 1,1 0 0,0 0 0,3 20-1,-1-31 21,0 0 1,0 0-1,1 0 0,0 0 0,0 0 0,0 0 0,0-1 0,0 1 0,1-1 0,0 0 0,-1 1 0,1-1 0,1-1 0,-1 1 0,0 0 0,1-1 0,-1 1 0,5 1 0,-2 0 30,-1 0 0,1 0 0,-1 0-1,0 0 1,-1 1 0,1 0 0,-1 0 0,0 1-1,4 6 1,-3 4 133,-1 0 1,0 1-1,-2-1 0,0 1 1,-1 0-1,0 0 1,-4 31-1,2 5 304,0-47-370,0 0 0,0 0-1,0 0 1,0-1 0,-1 1 0,0 0 0,0 0 0,-1-1-1,1 0 1,-1 1 0,0-1 0,-1 0 0,1 0 0,-1-1-1,0 1 1,0-1 0,-9 8 0,-6 3 460,-1-1 1,-1-1-1,-22 11 1,38-21-413,0-1 0,0 0 0,0 0 0,-1 0 0,1-1 0,-1 0 0,1 0 1,-1-1-1,1 1 0,-1-1 0,0 0 0,1-1 0,-1 1 0,1-1 0,-1 0 1,1-1-1,-1 1 0,1-1 0,0 0 0,0 0 0,0-1 0,0 0 0,0 1 0,0-2 1,-8-6-1,4 2-550,0 1 0,1-2 1,0 1-1,-13-19 1,14 17-695,1 0 1,1 0-1,0 0 1,-6-17 0,3-3-5775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6:20:36.4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538 0 1360,'0'0'6728,"-5"1"-6453,-11 3-88,1 0 0,0 1 0,0 1 0,1 0 0,0 1 0,-23 15 0,4-1-215,-51 45 1,74-55 12,-1 1 0,2 1 0,-1-1 0,2 2 0,0-1 0,0 1 0,2 0 0,-1 1 0,-7 27-1,-19 40-32,-98 150 109,125-221-32,1 1-1,1-1 1,0 1-1,0 0 0,1 0 1,0 0-1,-1 17 1,2 88-94,3-64-1723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2T11:44:46.83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655 1 24575,'0'1'0,"-1"1"0,1-1 0,-1 1 0,0-1 0,0 1 0,0-1 0,0 0 0,0 1 0,0-1 0,0 0 0,0 0 0,0 0 0,0 0 0,-1 0 0,1 0 0,-1 0 0,1 0 0,0 0 0,-1-1 0,1 1 0,-1-1 0,-2 1 0,-37 12 0,40-13 0,-79 15 0,55-12 0,0 1 0,0 2 0,-46 16 0,68-20 0,0-1 0,1 1 0,-1 1 0,0-1 0,1 0 0,0 1 0,-1-1 0,1 1 0,0-1 0,0 1 0,0 0 0,1 0 0,-1 0 0,1 0 0,0 0 0,-1 1 0,1-1 0,1 0 0,-1 0 0,0 1 0,1 5 0,-2 10 0,1 1 0,4 32 0,-2-23 0,4 823 0,-6-519 0,-12-99 0,0-4 0,14 1609 0,-1-1834 0,0 1 0,0-1 0,-1 1 0,0-1 0,0 1 0,0-1 0,-1 0 0,0 1 0,0-1 0,0 0 0,-1 0 0,1-1 0,-1 1 0,-1 0 0,1-1 0,0 0 0,-1 0 0,0 0 0,0 0 0,0 0 0,0-1 0,-7 5 0,-8 2 0,0-1 0,0-1 0,0-1 0,-35 9 0,-33 13 0,67-13 0,19-16 0,1 1 0,0-1 0,0 0 0,0 1 0,0-1 0,-1 1 0,1-1 0,0 1 0,0-1 0,0 1 0,0-1 0,0 0 0,0 1 0,0-1 0,0 1 0,1-1 0,-1 1 0,0-1 0,0 1 0,0-1 0,0 0 0,1 1 0,-1-1 0,0 1 0,0-1 0,1 0 0,-1 1 0,0-1 0,1 1 0,3 2 0,1 0 0,0 0 0,-1 0 0,1 0 0,0-1 0,7 3 0,14 6 0,-3 4 0,0 1 0,-2 1 0,0 0 0,0 2 0,-2 1 0,-1 0 0,0 1 0,-1 1 0,-2 0 0,0 2 0,-1-1 0,-2 2 0,17 45 0,-22-47 0,-2 1 0,0-1 0,-2 1 0,1 35 0,-8 100 0,-1-47 0,5 1362 0,13-1288 0,0-19 0,-10-128 0,2 0 0,1-1 0,20 64 0,9 51 0,-26-106 0,2 0 0,19 48 0,-13-45 0,15 80 0,-29-115 0,0 0 0,1 0 0,1-1 0,0 1 0,1-1 0,1 0 0,0-1 0,1 1 0,0-2 0,1 1 0,16 17 0,-4-9 0,1-1 0,1 0 0,1-2 0,51 29 0,-57-37-7,0-2-1,0 0 0,37 9 1,-12-4-1328,-28-7-5491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6:20:37.88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203 0 1800,'0'0'9041,"7"42"-6799,-5 29-2368,0-40 139,-1 1 0,-2 0-1,-4 32 1,3-55-11,-1 0-1,0 0 1,-1 0 0,1-1-1,-2 1 1,1-1 0,-1 0-1,0 0 1,-1 0-1,0-1 1,0 0 0,-1 0-1,1-1 1,-2 0 0,-8 7-1,-38 39 32,53-51-79,0 0 1,0 0-1,0 1 0,0-1 1,0 0-1,0-1 0,0 1 1,0 0-1,-1 0 1,1 0-1,0-1 0,-1 1 1,1 0-1,0-1 1,-1 1-1,1-1 0,-3 1 1,-18-9-3440,2-10-5044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6:20:26.74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930 1 880,'0'0'8162,"-24"0"-7466,-187 0 708,161 3-1387,1 2-1,0 2 1,0 3-1,-66 21 1,1 0-17,70-19-38,-47 21 0,-35 11-29,120-44 58,5 0-78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6:20:27.39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334 1 856,'0'0'7791,"-35"23"-7675,-111 77-88,120-82-37,1 1-1,-32 30 1,53-44-20,-1 1 0,1-1 0,0 1-1,0 0 1,0 0 0,1 1 0,0-1 0,0 0 0,0 1 0,1 0 0,-2 13 0,2 53-746,3-72 770,0 1-1,0-1 1,0 1 0,1-1-1,-1 1 1,0-1 0,0 0-1,1 1 1,-1-1 0,1 0-1,-1 0 1,1 0 0,0 0-1,-1-1 1,1 1 0,0 0-1,-1 0 1,1-1 0,0 0-1,0 1 1,0-1 0,2 0-1,52 11 170,-50-10-134,87 11 1333,140 1 0,-232-13-1353,4 0-1718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6:20:27.8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898 2 1192,'0'0'10879,"-8"0"-10490,-17-1-391,-1 1 1,1 2-1,-1 0 0,1 2 1,0 1-1,0 1 0,-34 13 1,-83 52-1279,-213 144 1,280-166 1168,69-46-164,1-1 1,0 0 0,-1 0-1,1 0 1,-1-1-1,0 1 1,1-1 0,-1-1-1,0 1 1,0-1-1,-6 0 1,5 0-2409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6:20:28.30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200 0 176,'0'0'6249,"-31"24"-6090,-92 73-23,87-64-13,31-19 92,4-5-18,1-8-138,-1 1 0,1-1 1,-1 0-1,1 1 0,-1-1 0,1 1 1,0-1-1,-1 1 0,1-1 0,0 1 0,0-1 1,0 1-1,1-1 0,-1 1 0,0-1 1,0 1-1,1-1 0,-1 1 0,1-1 1,-1 1-1,1-1 0,0 0 0,-1 1 1,1-1-1,0 0 0,0 0 0,0 0 1,1 2-1,2-1 54,0 0 1,0 0 0,1 0-1,-1 0 1,0-1 0,1 1-1,7 0 1,17 6 294,1 1-408,0-1 1,0-2-1,1-1 0,-1-2 0,1-1 0,0-1 0,61-7 1,-30-8-2583,-4-10-3096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6:20:28.81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296 1 1800,'0'0'9933,"-33"36"-9283,-101 114-170,121-138-387,2 1 1,0 1 0,0 0-1,-10 20 1,7-10-46,6-12-318,-23 40 657,23-16-4536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6:20:29.75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373 295 1712,'0'0'6651,"17"-11"-6021,54-35-61,-67 44-488,0-1 0,-1 0-1,0 0 1,1 0 0,-1 0 0,0 0 0,-1-1 0,1 0-1,-1 1 1,1-1 0,-1 0 0,0 0 0,0 0-1,-1 0 1,1-1 0,-1 1 0,0 0 0,0-1 0,0-7-1,0 3-28,1-13 16,0 0 0,-3-31 0,-1 9-76,-3 42-107,-1 1 0,0 0 0,0 0 0,0 0 0,0 1 1,0-1-1,0 1 0,-10 2 0,7-2-208,5 0 285,-1 0-1,0 0 1,1 1 0,-1 0 0,0 0 0,1 0 0,-1 0 0,1 1-1,-1-1 1,1 1 0,0 0 0,-5 4 0,0 0 37,1 1 0,1 0 0,-1 1 1,-9 13-1,-1 0 6,1 2 1,1 0-1,-15 30 1,25-41-66,0 0 1,1 1 0,1-1 0,0 1 0,1 0-1,1 1 1,0-1 0,-1 25 0,42-37-68,124-6 447,-162 5 23,-1 51 432,0-43-753,0 0 1,-1 0-1,0 0 1,-1-1-1,0 1 1,0 0-1,0-1 0,-1 1 1,0-1-1,-1 0 1,1 0-1,-1 0 1,-1 0-1,1-1 1,-1 0-1,-1 0 1,-5 6-1,3-5 120,0-1 0,0 0-1,-1 0 1,1-1 0,-1 0 0,0-1 0,-1 0 0,1 0 0,-1-1-1,0 0 1,0-1 0,0 0 0,-10 1 0,-174 3 436,173-6-1232,24-2-1990,66-31-3990,-18 7 3237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6:20:30.16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60 1 2785,'0'0'9834,"-13"75"-9562,0-59-56,0-1-144,-1-5-72,8 5-568,6-5-985,0 0-1175,0 0-2577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6:20:30.53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328 0 3673,'0'0'9813,"-9"10"-9637,-60 64 286,-115 158 0,121-155-2789,60-73 1380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6:20:31.2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446 259 984,'0'0'8742,"6"-10"-7788,-4 8-900,7-10 74,-1 1-1,-1-2 1,0 1-1,0-1 1,-1 0-1,-1 0 1,4-14 0,-4-3-179,2-55 0,-7 84 48,0 1-1,-1-1 0,1 0 1,0 0-1,-1 0 1,1 0-1,0 0 0,-1 1 1,1-1-1,-1 0 1,0 0-1,1 1 0,-1-1 1,0 0-1,1 1 1,-1-1-1,0 1 1,0-1-1,1 1 0,-1-1 1,0 1-1,0-1 1,0 1-1,0 0 0,0 0 1,0-1-1,1 1 1,-1 0-1,0 0 0,0 0 1,0 0-1,-1 0 1,-41 0-120,28 1 21,5-1 19,0 1-1,0 1 1,0 0-1,0 0 1,1 1-1,-1 0 1,1 0-1,-1 1 1,1 1-1,0 0 1,1 0-1,-1 0 1,1 1-1,0 0 1,0 1-1,1 0 1,0 0-1,0 1 1,1 0-1,-6 8 1,4-5 37,0-1-1,1 1 1,1 0 0,0 1 0,0 0 0,1 0 0,1 0 0,0 0 0,0 1 0,1-1 0,1 1-1,0 0 1,0 24 0,42-36-94,-29 0 195,0-1 0,0 0-1,1-1 1,-1 0 0,0-1-1,0 0 1,0-1 0,0 0-1,-1-1 1,1 0 0,12-6-1,-23 9-36,0 1-1,0 0 0,1 0 0,-1 0 0,0 0 1,0 0-1,1 0 0,-1 0 0,0 0 0,0 0 1,1 0-1,-1 0 0,0 0 0,0 0 1,1 0-1,-1 0 0,0 0 0,0 0 0,1 0 1,-1 0-1,0 0 0,0 1 0,1-1 0,-1 0 1,0 0-1,0 0 0,0 0 0,1 0 0,-1 1 1,0-1-1,0 0 0,0 0 0,0 0 1,1 1-1,-1-1 0,0 0 0,0 0 0,0 1 1,0-1-1,0 0 0,0 0 0,0 1 0,0-1 1,5 22 256,-5 37-325,0-44 100,0 7-32,1-14-14,-1 0-1,0 0 0,0 0 0,-1 0 1,-3 13-1,3-19 45,1 1 0,-2-1-1,1 1 1,0-1 0,0 1 0,-1-1 0,1 0 0,-1 0-1,0 0 1,0 0 0,0 0 0,0 0 0,0 0 0,0-1 0,0 1-1,0-1 1,-1 0 0,1 1 0,-1-1 0,1 0 0,-4 1-1,-17 5 553,0-1 0,0-1 0,-1-1-1,-31 2 1,41-6-506,1 0-1,-1 0 1,1-2-1,-1 1 1,1-2 0,0 0-1,0 0 1,0-1-1,-13-7 1,21 9-269,1 0 1,-1-1-1,0 1 1,1-1-1,0 0 1,0-1-1,-6-5 1,9 9 51,1-1 0,-1 0 0,1 1-1,0-1 1,-1 0 0,1 1 0,-1-1 0,1 0 0,0 0 0,0 0 0,0 1 0,-1-1 0,1 0 0,0 0 0,0 0 0,0 1 0,0-1 0,0 0 0,0 0 0,0 0 0,1 1-1,-1-2 1,1 0-136,0 1 0,0-1 0,0 1-1,0-1 1,1 1 0,-1-1-1,0 1 1,1 0 0,-1 0 0,1 0-1,-1 0 1,1 0 0,-1 0 0,3-1-1,32-13-4943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2T12:01:48.3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2002 1532 24575,'46'-27'0,"-2"-2"0,-1-3 0,-1-1 0,-1-1 0,-3-3 0,65-78 0,-89 97 0,-1-1 0,0-1 0,-2 0 0,0-1 0,13-37 0,27-114 0,-42 135 0,-2 0 0,-1 0 0,-2 0 0,-1 0 0,-2-1 0,-2 1 0,-9-66 0,7 85 0,-1 0 0,-1 1 0,-1-1 0,0 1 0,-1 1 0,-1-1 0,0 1 0,-2 0 0,0 1 0,0 0 0,-1 1 0,-1 0 0,0 1 0,-1 0 0,-1 1 0,0 0 0,-29-18 0,-245-111 0,274 135 0,-34-13 0,-2 2 0,0 2 0,0 2 0,-1 3 0,-84-7 0,-263 12 0,281 7 0,92 0 0,0 0 0,0 2 0,0 0 0,-32 11 0,-95 41 0,106-38 0,-40 16 0,2 3 0,-134 83 0,178-94 0,1 1 0,2 3 0,1 1 0,1 1 0,2 2 0,1 2 0,-29 42 0,53-65 0,0 1 0,1 0 0,0 0 0,1 1 0,1 0 0,0 0 0,1 0 0,1 0 0,-3 24 0,3 11 0,6 83 0,0-52 0,-4-72 0,2 1 0,-1-1 0,1 0 0,0 0 0,1 0 0,0 0 0,1 0 0,0 0 0,0 0 0,1-1 0,0 0 0,0 0 0,1 0 0,0 0 0,1 0 0,-1-1 0,1 0 0,1 0 0,-1-1 0,1 0 0,1 0 0,-1-1 0,10 6 0,27 15 0,1-3 0,1-2 0,55 18 0,-89-35 0,42 15 0,1-4 0,90 15 0,113-1 0,310-19-68,-379-12-1229,-107 1-5529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6:20:31.58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138 0 3993,'0'0'9626,"-7"40"-9490,-19-19-136,0 4-88,-1 0-552,1 10-1257,7-4-1207,12-11-2810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6:20:32.6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226 1 2513,'0'0'8257,"0"0"-8231,0 0 0,1 0-1,-1-1 1,0 1 0,0 0 0,0 0-1,1 0 1,-1 0 0,0 0 0,0 0-1,0 0 1,0 0 0,1 1-1,-1-1 1,0 0 0,0 0 0,0 0-1,0 0 1,1 0 0,-1 0 0,0 0-1,0 0 1,0 0 0,0 0-1,0 1 1,1-1 0,-1 0 0,0 0-1,0 0 1,0 0 0,0 0-1,0 1 1,0-1 0,0 0 0,0 0-1,1 0 1,-1 0 0,0 1 0,0-1-1,0 0 1,0 0 0,0 0-1,0 0 1,0 1 0,0-1 0,0 0-1,0 0 1,0 0 0,0 0 0,0 1-1,0-1 1,-1 0 0,1 0-1,0 0 1,0 0 0,0 1 0,0-1-1,0 0 1,0 0 0,0 0 0,0 0-1,-1 0 1,1 1 0,0-1-1,0 0 1,0 0 0,0 0 0,-1 0-1,-223 259 143,223-259-197,1 1 0,0-1 0,-1 0 0,1 1-1,0-1 1,0 0 0,-1 1 0,1-1 0,0 0-1,0 1 1,0-1 0,-1 1 0,1-1 0,0 0-1,0 1 1,0-1 0,0 1 0,0-1 0,0 1-1,0-1 1,0 0 0,0 1 0,0-1 0,0 1-1,0-1 1,0 1 0,1-1 0,-1 0 0,0 1-1,0-1 1,0 1 0,1-1 0,-1 0 0,0 1-1,0-1 1,1 0 0,-1 1 0,0-1-1,0 0 1,1 1 0,-1-1 0,1 0 0,-1 0-1,0 0 1,1 1 0,-1-1 0,0 0 0,1 0-1,-1 0 1,1 0 0,-1 0 0,1 1 0,-1-1-1,0 0 1,1 0 0,-1 0 0,1 0 0,-1 0-1,1-1 1,-1 1 0,1 0 0,40 0 389,-27-1-475,-9 1 134,20 0 48,1 0 0,46 9-1,-65-8-37,-1 0 0,0 1 0,1 0 0,-1 0 1,0 1-1,0 0 0,0 0 0,-1 0 0,1 1 0,-1-1 0,1 1 0,-1 1 0,-1-1 0,1 1 0,0 0 0,4 7 0,-7-7 94,0 1 0,-1-1 0,1 1 0,-1 0 0,-1 0 0,1-1 0,-1 1 0,0 0 0,-1 10 0,1 1 78,-1-15-182,0-1 0,0 1 1,0 0-1,0 0 0,0 0 0,0-1 0,-1 1 0,1 0 1,0-1-1,-1 1 0,0-1 0,1 0 0,-1 0 0,0 1 1,1-1-1,-1 0 0,0 0 0,0 0 0,0-1 0,-3 2 1,-40 14 283,36-14-299,-17 7-85,-1-2-1,0-1 1,-1-1-1,-38 2 1,65-8-91,0 0 0,0 0 0,1 1 1,-1-1-1,0 0 0,1 0 0,-1 0 0,1 0 1,-1 0-1,1 0 0,-1-1 0,1 1 0,0 0 0,0 0 1,-1 0-1,1 0 0,0 0 0,0 0 0,0-1 1,0 1-1,0 0 0,1 0 0,-1 0 0,0 0 0,1-2 1,-1-4-1066,0-18-2917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6:20:33.08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2761,'0'0'6846,"25"-6"-6183,-5 1-475,175-34 2561,-122 34-975,-72 5-1464,-6 0-1702,-55 0-3808,27 0-1515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6:20:40.87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293 0 232,'0'0'6117,"-8"4"-5721,-1 0-199,0 2 0,0 0-1,1 0 1,-1 0 0,2 1-1,-1 0 1,1 0 0,-11 15-1,6-8-30,-1 0 0,0-1 1,-19 15-1,18-16-157,0 0 1,1 1-1,-14 17 1,19-17-21,1 0 0,-1 0 0,2 0 0,0 1 0,1 0 0,0 0 0,1 1-1,1-1 1,0 1 0,-1 17 0,1 23 87,4 79-1,1-50 233,-2-82-280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6:20:42.05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426 1 1816,'0'0'9194,"-1"5"-8843,-2 23 70,1-1 0,2 52 0,2-56-368,-1 0 1,-1 0 0,-2 1 0,0-1 0,-11 44 0,9-52-37,3-11-7,-1 1 0,1-1 0,0 1 0,-1-1-1,0 1 1,0-1 0,-1 0 0,1 0 0,-1 0 0,0-1-1,0 1 1,0 0 0,0-1 0,-1 0 0,-4 4-1,-78 68 72,54-46-49,-65 46-1,86-66-87,9-7-47,1 0-1,-1-1 0,0 1 0,0-1 1,0 1-1,-1-1 0,1 0 1,0 0-1,0 0 0,-1 0 0,1 0 1,0-1-1,-4 2 0,-61-2-4263,34 0-1567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6:23:02.1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45 24575,'309'2'0,"317"-5"0,-423-18 0,-132 11 0,100-2 0,57 11 0,189 4 0,-207 17 0,0 0 0,786-16 0,-529-6 0,-303 2-1365,-139 0-5461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6:23:21.7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690 92 2785,'0'0'7057,"-48"-8"-6507,-151-28-229,78 6 523,109 26-667,0 1 0,0 0 0,-1 1-1,-23-2 1,15 3-72,0 1 0,0 1 0,-30 4 0,42-3-332,1 0 0,-1 0 1,1 1-1,0 0 0,0 1 1,0-1-1,0 2 1,1-1-1,-1 1 0,-10 10 1,5-5-1784,2-7-979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6:23:22.9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343 9 1192,'0'0'9446,"0"0"-9402,0 0 0,0-1 0,0 1 0,0 0 0,0-1 0,0 1 0,0 0-1,0-1 1,0 1 0,0 0 0,-1-1 0,1 1 0,0 0 0,0 0 0,0-1 0,0 1-1,0 0 1,-1 0 0,1-1 0,0 1 0,0 0 0,0 0 0,-1-1 0,1 1 0,0 0-1,0 0 1,-1 0 0,1 0 0,0-1 0,-1 1 0,1 0 0,0 0 0,0 0 0,-1 0-1,1 0 1,0 0 0,-1 0 0,1 0 0,0 0 0,-1 0 0,1 0 0,0 0 0,-1 0-1,1 0 1,-6 1-65,0 0 0,0 0-1,1 1 1,-1-1 0,1 1-1,-1 1 1,1-1-1,0 1 1,0 0 0,0 0-1,0 0 1,0 1 0,-6 7-1,-60 63-460,56-57 423,-8 9-230,2 1-1,0 1 1,-27 52 0,25-44 189,19-32 42,1 1 0,0-1 0,0 1 0,0-1 1,1 1-1,-1 0 0,1 0 0,0 0 0,1 0 1,-1 1-1,-1 8 0,42-14 127,-20 2-58,0 0 0,0 2-1,0 0 1,0 1 0,-1 1-1,34 15 1,43 13 114,-84-29-1878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6:23:24.7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167 1 576,'0'0'9330,"-6"7"-9163,-14 18-50,1 2 1,2 0 0,0 1-1,2 1 1,-14 37-1,12-27-975,13-30 391,-1 0-1,2 0 1,-1 0 0,2 0-1,-1 1 1,1-1 0,-1 11-1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6:23:25.4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235 225 1136,'0'0'6072,"10"-9"-5776,1 0-198,-7 6-59,0 0 1,0 0 0,0-1 0,-1 1 0,1-1 0,-1 0 0,0 1 0,0-1 0,0-1 0,-1 1-1,4-8 1,-3 1-14,0-1 0,-2 1 0,1-1 0,-1 0 0,-1 0 0,0 0 0,-3-18 0,1-9-395,-40 38 704,10 0-92,19 0-145,0 1-1,0 0 1,-18 3-1,29-3-100,0 1 0,1 0 0,-1 0-1,0 0 1,1 0 0,-1 1 0,0-1 0,1 0-1,0 1 1,-1-1 0,1 1 0,0-1 0,0 1 0,-1 0-1,1-1 1,1 1 0,-1 0 0,0 0 0,0 0-1,1 0 1,-1 0 0,1 0 0,-1 0 0,1 0-1,0 3 1,-3 59-101,3-53 63,0-5 16,1-1 0,-1 1 0,1 0 0,1 0-1,-1-1 1,1 1 0,0 0 0,0-1 0,1 0 0,5 10-1,41 47-81,-42-55 100,1 0 1,-2 1 0,1 0 0,-1 0 0,0 0 0,-1 1 0,0 0 0,0 0 0,-1 0-1,0 0 1,-1 1 0,4 15 0,-7-19-6,4 63 277,-4-65-197,0-1 0,-1 1 0,1-1 0,-1 1 0,1-1 0,-1 1 0,0-1 0,0 1 0,-1-1-1,1 0 1,-1 0 0,1 1 0,-1-1 0,0 0 0,-4 3 0,-6 5 105,-2-2 0,1 0 0,-1 0 0,-1-1 0,1-1 0,-1-1 0,-1 0 0,1-1 0,-1 0 0,0-1 0,0-1-1,0-1 1,0 0 0,-30-1 0,52-14-7314,8-3 2457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2T12:01:50.48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1796 1218 24575,'3'-1'0,"1"0"0,0-1 0,-1 0 0,0 0 0,1 0 0,-1 0 0,0 0 0,0-1 0,5-5 0,5-3 0,35-24 0,105-82 0,-126 95 0,-2-2 0,0-1 0,29-39 0,-49 58 0,0-1 0,-1 1 0,0-1 0,-1 0 0,1 0 0,-1-1 0,-1 1 0,1 0 0,-1-1 0,-1 0 0,1 1 0,-1-1 0,-1 0 0,0-14 0,-1 13 0,-1 0 0,0 0 0,0 0 0,-1 0 0,0 0 0,-1 1 0,0 0 0,0-1 0,-1 1 0,0 1 0,0-1 0,-7-6 0,-136-162 0,121 145 0,-2 2 0,-1 0 0,-47-33 0,-106-63 0,178 122 0,-38-25 0,0 3 0,-1 1 0,-2 2 0,0 2 0,-1 2 0,-1 3 0,0 1 0,-1 3 0,-82-9 0,-429 16 0,522 5 0,1 2 0,-60 12 0,85-12 0,1 0 0,-1 1 0,1 0 0,0 1 0,0 1 0,1-1 0,-1 2 0,1-1 0,1 1 0,-1 1 0,1 0 0,-11 12 0,18-18 0,-12 13 0,1 0 0,0 1 0,1 1 0,0 0 0,2 1 0,0 0 0,-14 35 0,-24 72 0,32-92 0,2 1 0,2 0 0,1 1 0,2 0 0,1 1 0,-3 40 0,8-34 0,3 0 0,1 1 0,11 70 0,-10-101 0,1 1 0,1-1 0,0 0 0,0-1 0,1 1 0,0-1 0,1 1 0,1-2 0,0 1 0,0-1 0,1 0 0,0 0 0,1-1 0,0 0 0,0-1 0,19 13 0,14 2 0,1-1 0,2-2 0,64 20 0,-46-18 0,278 77 0,-260-78 0,-46-11 0,1-1 0,0-2 0,66 5 0,262-15 0,-352 2-170,-1-1-1,1 0 0,-1 0 1,0-1-1,0-1 0,0 0 1,15-8-1,5-4-6655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6:23:25.8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59 1 888,'0'0'8354,"5"45"-7554,-5-28-280,-16 3-520,-5 9-176,10 8-832,0 0-896,6-12-1241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6:23:26.1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220 1 1456,'0'0'9208,"-2"4"-8731,-10 20-127,-1 0 0,0-1-1,-27 32 1,7-9-107,13-16-449,2-5 585,-24 47 1,37-62-812,1 0 0,0 0 0,1 1 1,0-1-1,0 1 0,2 0 0,-1 0 1,0 16-1,8-26-2782,16-1 1404,9-4-1456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6:23:26.7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284 307 832,'0'0'9005,"14"-18"-8469,6-4-424,-10 12-62,-1 0-1,0-1 0,-1-1 0,0 1 1,10-23-1,-15 26-38,0-1-1,-1 0 1,0 1-1,0-1 1,-1 0-1,0 0 1,-1 0-1,0 0 1,-2-13 0,1-8-120,1 28 92,0 0 0,0 0-1,0 0 1,-1 0 0,1 0-1,-1 0 1,1 0 0,-1 0-1,0 1 1,1-1 0,-1 0 0,0 0-1,0 1 1,-1-1 0,1 0-1,0 1 1,0-1 0,-1 1-1,1 0 1,-1-1 0,1 1-1,-1 0 1,0 0 0,1 0 0,-1 0-1,0 0 1,0 0 0,0 1-1,1-1 1,-1 1 0,0-1-1,0 1 1,0-1 0,0 1-1,-3 0 1,1 0-42,0 0 0,0 0 0,0 0 0,0 0 0,0 1 0,0 0 0,0 0 0,1 0 0,-1 0 0,0 1 0,0-1 0,1 1 0,-1 0 1,1 0-1,-1 0 0,-5 5 0,1 2 30,0-1 1,0 2 0,1-1 0,0 1 0,1 0 0,0 1 0,1-1 0,0 1-1,0 0 1,1 1 0,1-1 0,0 1 0,0-1 0,1 1 0,1 0-1,0 0 1,0 0 0,1 0 0,3 20 0,0-26 9,-1-1 0,1 0 0,0 0 0,1 0 0,-1 0 1,1 0-1,0-1 0,0 0 0,0 1 0,8 4 0,20 24-11,-27-24 36,0 0-1,0 0 0,-1 0 1,-1 1-1,1-1 0,-1 1 1,-1 0-1,2 11 0,-1 7 370,-2 45-1,-1-48 32,0-21-332,-1 0-1,1 0 1,-1 0-1,0-1 1,0 1-1,0 0 0,0-1 1,-1 1-1,1-1 1,-1 1-1,0-1 1,0 0-1,0 0 0,-1 0 1,1 0-1,-1 0 1,0-1-1,0 1 1,1-1-1,-2 1 0,1-1 1,0 0-1,0 0 1,-1 0-1,1-1 1,-1 1-1,1-1 1,-1 0-1,0 0 0,-7 1 1,-12 2 240,0-1 0,0 0 0,-44-3 0,47 0-238,1 1-84,15 0-78,-1 0 1,0-1-1,1 0 0,-1 0 0,0 0 0,1-1 1,-1 1-1,-8-3 0,12 2-38,1 0-1,-1 0 1,0 0 0,1 1-1,-1-1 1,1 0 0,-1 0 0,1 0-1,-1 0 1,1 0 0,0 0-1,0 0 1,-1 0 0,1 0-1,0 0 1,0-1 0,0 1-1,0 0 1,0 0 0,0 0 0,1-1-1,-1-1-497,0-11-3124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6:23:27.06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65 1 2457,'0'0'9217,"-27"90"-8880,6-65-337,5-9-801,16 1-1127,0-5-1225,0-4-2320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6:23:27.5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198 54 1744,'0'0'7903,"16"33"-6929,7 9-628,-2-2 381,25 66 0,-44-104-583,-1 1-1,0 0 1,0 1-1,0-1 1,0 0-1,-1 0 0,1 0 1,-1 0-1,0 1 1,0-1-1,0 0 1,0 0-1,-1 0 1,1 0-1,-1 1 0,0-1 1,0 0-1,0 0 1,0 0-1,0 0 1,-1 0-1,1-1 1,-1 1-1,0 0 0,0-1 1,0 1-1,-4 3 1,-4 2-280,1-1 1,-2-1 0,1 1-1,-1-2 1,-21 9 0,20-8 134,-1-1-486,-1 0 1,1 0 0,-1-2 0,-20 4 0,30-6 175,0 0 1,0-1 0,0 1-1,0-1 1,0 0 0,1-1 0,-1 1-1,0-1 1,0 1 0,0-1-1,1 0 1,-1-1 0,0 1-1,1 0 1,-1-1 0,1 0 0,0 0-1,-1 0 1,1 0 0,-5-6-1,-15-26-5206</inkml:trace>
  <inkml:trace contextRef="#ctx0" brushRef="#br0" timeOffset="1">198 54 2881</inkml:trace>
  <inkml:trace contextRef="#ctx0" brushRef="#br0" timeOffset="2">198 54 2881,'70'-54'1672,"-44"54"544,17 0-191,11 0-545,-1 0-760,6 0-360,-11 0-336,-5 4-24,-16 13-1080,-11-1-2016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6:23:28.3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237 10 3225,'0'0'8125,"0"-8"-7936,0 8-184,0 0 1,0 0-1,0 0 1,0 0-1,0 0 1,0 0-1,-1 0 1,1 0-1,0 0 0,0 0 1,0 0-1,0 0 1,0 0-1,0 0 1,0 0-1,0 0 1,0 0-1,0-1 0,0 1 1,-1 0-1,1 0 1,0 0-1,0 0 1,0 0-1,0 0 1,0 0-1,0 0 1,0 0-1,0 0 0,0 0 1,-16 35 111,-2 0 1,-38 55-1,29-47-70,16-25-47,-12 18-4,-28 60 0,45-81-74,0 0-1,1 0 1,1 1-1,1 0 0,0 0 1,1 0-1,-1 25 0,3-29 1,0 0 0,0 0-1,1 0 1,0 0-1,1 0 1,1-1 0,0 1-1,0-1 1,1 1-1,1-1 1,0 0 0,0-1-1,1 1 1,1-1-1,-1 0 1,2-1 0,-1 0-1,14 13 1,-14-16-212,1-1 0,0 0 0,0 0 0,1 0 0,-1-1 0,1-1 0,0 1 0,0-1 0,0-1 0,0 0 0,1 0 0,-1 0 0,16-1 0,19 0-3575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6:23:29.0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230 1 1880,'0'0'7410,"13"18"-6825,-6-7-547,8 10 251,-1 0-1,-1 1 1,0 0-1,-2 1 1,-1 1-1,-1 0 1,8 33-1,-14-40-130,-1 0-1,0 0 1,-2 0-1,0 0 1,-1 0-1,-4 21 1,3-27-113,-1 0 0,-1 0 0,1 0 1,-2-1-1,0 1 0,0-1 1,-1 0-1,0-1 0,0 1 0,-9 8 1,-13 13 67,-61 54 0,77-75-546,0-1 0,-1 0 0,0 0 0,-1-1-1,0-1 1,0-1 0,-1 0 0,-20 6 0,1-9-3852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6:36:20.3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662 52 680,'0'0'3333,"-25"-21"-3236,24 19-136,-13-20-3279,-6 16 8569,-7 6 1305,-40 1-4417,63-1-2177,1 0-1,-1 1 1,0 0-1,0 0 1,1 0 0,-1 0-1,1 1 1,-1 0-1,1-1 1,0 1 0,0 0-1,-1 1 1,2-1-1,-6 5 1,-1 3 17,-1-1 0,1 1 0,-2-1 0,0-1-1,-17 11 1,-4 15-21,31-34 41,1 0 1,-1 1 0,0-1-1,1 1 1,-1-1 0,0 1 0,1-1-1,-1 1 1,1-1 0,-1 1-1,1 0 1,-1-1 0,1 1-1,-1 0 1,1-1 0,0 1-1,-1 0 1,1 0 0,0-1 0,0 1-1,0 0 1,-1 0 0,1 1-1,-2 4 1,-3-2-1,1 1 1,-1 0 0,1 0 0,0 0-1,1 0 1,-1 1 0,1-1 0,-3 9 0,-11 16-68,0-9 51,-3 24-72,18-41 91,0 0 1,0 0 0,1 0-1,-1 0 1,1 0 0,0 0-1,0 1 1,0-1 0,0 8-1,-20 25-3,20-35 3,-1 0-1,1 0-1,0 0 0,0 1 0,0-1 1,0 0-1,0 0 0,0 1 1,1-1-1,-1 1 0,1-1 0,-1 1 1,1-1-1,0 1 0,0 2 1,0-5-2,0 1 1,1-1 0,-1 1 0,0-1 0,0 1-1,0-1 1,0 0 0,0 1 0,0-1 0,-1 1-1,1-1 1,0 1 0,0-1 0,0 0 0,0 1-1,0-1 1,-1 1 0,1-1 0,0 0 0,0 1-1,-1-1 1,1 1 0,0-1 0,0 0 0,-1 0-1,1 1 1,0-1 0,-1 0 0,0 1 0,0-1 0,1 1 0,-1 0 0,0 0 1,0 0-1,1-1 0,-1 1 0,1 0 0,-1 0 1,0 0-1,1 0 0,0 0 0,-1 0 1,1 0-1,0 0 0,-1 0 0,1 0 0,0 0 1,0 0-1,0 0 0,0 0 0,0 1 1,0-1-1,0 0 0,0 0 0,0 0 0,1 1 1,-1-1 5,-13 24-35,13-19 29,0-2 3,0-3 135,-14 48-95,7-34-42,4-10 0,0 1 0,1 0 0,0 0 0,0-1-1,0 2 1,1-1 0,0 0 0,-1 9 0,1-12 1,1 0 0,-1 1-1,0-1 1,0 0 0,0 0-1,0 0 1,-1 0 0,1 0-1,-1 0 1,0 0 0,0 0 0,-2 2-1,2-2 0,-1 0 1,1 0-1,0 1 0,0-1 0,1 0 0,-1 1 1,1-1-1,0 1 0,-1-1 0,2 1 0,-1-1 0,0 6 1,0-2-3,0 1 1,0-1-1,-1 0 1,0 0-1,0 0 1,-1-1-1,1 1 1,-5 6-1,4-7 1,0 0 0,0 0-1,1 0 1,0 0 0,0 0 0,1 1-1,-2 11 1,3-13 0,-1 1-1,-1 0 1,1 0-1,-1-1 1,0 1-1,0-1 1,-4 7-1,3-6 1,1-1-1,-1 1 1,1-1-1,1 1 1,-1 0-1,1 0 0,-1 8 1,-12 87-43,14-25-18,0-75 21,0 34-47,0 96 222,1-127-126,0 0-1,1-1 1,-1 1-1,1-1 1,-1 1-1,1-1 1,0 0 0,0 1-1,1-1 1,-1 0-1,0 0 1,1-1-1,5 6 1,-7-8 20,33 0 63,260 0 252,-281-1-332,0 0-1,0-1 0,24-5 1,-36 4-5,-13 2-337,-29 7-1330,-16 8-2565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6:36:22.4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590 1 2593,'0'0'6366,"-13"9"-2333,14-5-4038,-1-1 1,1 0-1,-1 0 0,1 1 1,0-1-1,1 0 0,-1 0 0,0 0 1,1 0-1,0 0 0,-1 0 0,1-1 1,0 1-1,4 3 0,40 36 32,-17-16-12,13 14-1,-23-23-12,31 36-1,-48-47 21,0-1 1,0 1-1,-1 0 0,1 0 1,-1 0-1,0 0 0,-1 0 1,0 0-1,0 0 0,0 0 0,-2 12 1,0 6 51,1-18-63,-1 0 0,0 0 0,0 0 0,0 0 0,-1 0 0,0 0 0,0 0 0,-8 9 0,-11 24 12,-69 233 35,31-87-34,4-7 65,-39 101 75,92-272-161,0 0 0,-1 0 1,0 0-1,0-1 0,-8 10 1,10-14 30,0 0-1,0 0 1,0 0 0,-1 0 0,1 0 0,0-1 0,-1 1 0,1-1 0,-1 0 0,1 0 0,-1 0 0,0 0 0,1 0 0,-1-1 0,0 1 0,0-1 0,-4 1 0,-21 1 89,1 1 1,-1 1-1,1 2 1,-27 9-1,-3 0-32,25-7-23,16-3 28,-1-1 1,1-1-1,0-1 0,-19 1 0,34-3-105,1 0-1,0 1 1,0-1-1,0 0 1,-1 0-1,1 0 1,0 0-1,0 0 1,0 0-1,-1 0 1,1 0-1,0 0 1,0 0-1,-1 0 1,1 0-1,0 0 1,0 0-1,0 0 1,-1-1-1,1 1 1,0 0-1,0 0 1,0 0-1,-1 0 1,1 0-1,0 0 1,0 0-1,0-1 1,0 1-1,0 0 1,-1 0-1,1 0 1,0 0-1,0-1 1,0 1-1,0 0 1,0 0-1,0 0 1,0-1-1,0 1 1,-1 0-1,1 0 1,0 0-1,0-1 1,0 1-1,0 0 1,0 0-1,0-1 1,0 1-1,0 0 1,0 0-1,0 0 1,1-1-1,-1 1 1,0-3-225,0-26-1910,0-13-2509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6:41:12.3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944 2 4425,'0'0'10801,"-18"0"-10130,-129 0 130,64 0-561,-43-2-205,-232 28 1,319-20-317,-58-1-1,40-5-4267,46 0 3025,4 0-3216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2T12:02:00.44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727 1195 24575,'378'-2'0,"409"4"0,-727 2 0,-1 2 0,70 18 0,-104-20 0,50 6 0,1-3 0,0-4 0,79-6 0,-23 0 0,737 2 0,-719 14 0,-17-1 0,299-10 0,-391 2 0,80 17 0,-79-11 0,75 6 0,6-11 0,0-4 0,123-17 0,-208 9 0,-1-1 0,47-18 0,27-6 0,-72 24 0,0-2 0,-1-1 0,0-2 0,44-22 0,-72 31 0,-2-1 0,1 0 0,-1-1 0,1 0 0,-1 0 0,-1 0 0,1-1 0,-1 0 0,-1-1 0,1 0 0,-1 0 0,-1 0 0,1-1 0,-1 1 0,-1-1 0,0 0 0,0-1 0,-1 1 0,0-1 0,0 0 0,-1 0 0,1-12 0,-1 1 0,-1 1 0,-1 0 0,-1-1 0,-1 1 0,0 0 0,-2 0 0,0 0 0,-2 0 0,0 1 0,-1-1 0,0 2 0,-2-1 0,0 1 0,-20-28 0,-108-119 0,118 145 0,-2 1 0,0 1 0,-1 0 0,0 2 0,-42-22 0,-7-3 0,54 29 0,-1 2 0,1 0 0,-2 1 0,1 1 0,-1 1 0,-36-9 0,-148-2 0,1 1 0,-36-7 0,160 19 0,32-1 0,-1-2 0,-51-16 0,58 13 0,-1 1 0,-1 2 0,-52-2 0,32 9 0,35 2 0,0-1 0,0-2 0,0 0 0,-26-7 0,-6-4 0,-1 3 0,-90-4 0,-124 11 0,177 4 0,41 0 0,3 0 0,0-2 0,-95-14 0,82 7 0,0 2 0,-129 7 0,84 1 0,-152 0 0,-356-4 0,427-10 0,-54-1 0,7 11 0,-190 5 0,414-3 0,0 1 0,-1 1 0,1 1 0,0 0 0,1 0 0,-1 2 0,0-1 0,1 2 0,0 0 0,1 1 0,-1 0 0,1 1 0,1 1 0,-1 0 0,1 0 0,-17 19 0,22-21 0,0 1 0,1-1 0,0 1 0,0 1 0,1-1 0,0 1 0,0 0 0,-4 14 0,1 4 0,-9 49 0,15-66 0,-10 62 0,3 1 0,1 110 0,9-152 0,1 0 0,1-1 0,1 1 0,2-1 0,16 51 0,-17-69 0,0 1 0,0-1 0,1 0 0,0-1 0,1 1 0,1-1 0,0 0 0,0-1 0,1 0 0,0-1 0,1 1 0,0-2 0,0 1 0,1-1 0,20 10 0,-11-10 0,0 0 0,0-2 0,36 6 0,7 3 0,24 3 0,-67-15 0,-1 0 0,1 2 0,-1 0 0,0 1 0,0 1 0,26 14 0,-18-5-1365,-3-2-5461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6:41:12.7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472 0 496,'0'0'9543,"-43"8"-9464,-141 32-66,174-38-12,1 1 0,-1 0-1,0 0 1,1 1 0,0 0-1,0 0 1,0 1 0,0 1-1,1 0 1,-13 10 0,2 0 1,9-8 1,-4 3 1,0 0-1,0 1 1,-15 17-1,26-24 0,-1-1-1,1 1 1,0 0-1,0 0 1,1 0-1,-1 0 1,1 1-1,0-1 1,1 0-1,-1 1 1,1 0-1,0-1 1,0 1-1,1 7 1,0-10 41,1 1 1,-1-1 0,1 0 0,0 0 0,0 0 0,0 0-1,0 0 1,0 0 0,1 0 0,-1-1 0,1 1-1,0 0 1,0-1 0,0 1 0,0-1 0,0 0 0,0 0-1,1 0 1,-1 0 0,4 2 0,9 6 366,0-2 0,28 13 0,-2-2 104,-15-4-398,-10-5-522,1 0 0,1-1 0,0-1 0,0-1 1,34 9-1,-13-10-3439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6:41:13.3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518 24 3753,'0'0'5814,"-23"-4"-5614,-73-13-85,92 16-102,0 1-1,0-1 1,0 1-1,0 0 1,0 0 0,0 0-1,0 1 1,0-1-1,0 1 1,0 0-1,0 0 1,1 0-1,-1 1 1,0-1 0,0 1-1,1 0 1,-6 4-1,3-1 17,1 1 0,-1 0 0,2 0 0,-1 0 0,1 0 0,-6 11-1,-6 8 26,-6 9-30,2 0 1,1 1 0,2 1 0,2 1-1,1 0 1,1 1 0,3 0-1,-9 54 1,6 14 149,-1 201-1,14-305-206,0-1-1,0 0 1,0 1-1,-1-1 1,1 0-1,0 1 1,-1-1-1,1 0 1,-1 0-1,0 0 1,1 1-1,-1-1 1,0 0-1,0 0 1,1 0-1,-1 0 1,0 0-1,0 0 1,0-1-1,0 1 1,0 0-1,-1 0 1,1-1-1,0 1 1,0 0-1,0-1 1,-1 0-1,1 1 1,0-1-1,0 0 1,-1 1-1,1-1 1,0 0-1,-1 0 1,1 0-1,0 0 1,-1 0-1,1 0 1,0-1-1,-1 1 1,1 0-1,0-1 1,0 1-1,-1-1 1,1 1-1,0-1 1,0 0-1,0 1 1,0-1-1,0 0 1,-2-1-1,-17-29-3164,1-8-2651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6:41:13.7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 3329,'0'0'8898,"124"-5"-8370,-52 25-288,0 0-144,1 6-96,-8-6-96,7 0-704,-7-5-721,21-15-591,-8 0-1121,-19 0-1880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6:41:14.0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387 1 1776,'0'0'7679,"-37"30"-7567,-117 103 6,145-125-89,0 1 1,1 0-1,0 0 1,0 1-1,1 0 0,1 0 1,0 1-1,0 0 1,1 0-1,0 0 1,-4 16-1,-2 7 67,-11 24 82,3 1-1,3 1 0,-16 108 1,22-15-5141,10-147 2283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6:41:14.5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295 107 304,'0'0'8127,"-9"-17"-7517,-31-50-196,38 64-394,-1 1 0,1 0 0,0 0 0,-1 1-1,1-1 1,-1 1 0,0-1 0,0 1 0,1 0-1,-1 0 1,0 0 0,0 0 0,0 0 0,0 1 0,0-1-1,0 1 1,0 0 0,0 0 0,0 0 0,0 0-1,0 1 1,0-1 0,-5 2 0,2-1-25,0 1-1,0 0 1,0 0 0,0 1-1,0 0 1,1 0 0,-1 0 0,-8 8-1,3-2-3,2 1 0,-1 1 0,2 0 0,-1 0 0,1 0 0,1 1 0,0 1 0,1-1 0,-8 21 0,8-13-22,1 1 0,1-1-1,0 1 1,2 0 0,-1 37 0,4-57 19,0 0 0,1 0 0,-1 0 0,0 0-1,0 0 1,1 0 0,-1 0 0,0 0 0,1 0 0,-1-1 0,1 1 0,-1 0-1,1-1 1,-1 0 0,1 1 0,0-1 0,-1 0 0,1 0 0,0 0 0,-1 0-1,1 0 1,-1 0 0,1 0 0,2-1 0,49-6-217,-44 3 200,0-1-1,0-1 1,0 0 0,-1 0-1,0 0 1,0-1 0,-1 0-1,9-10 1,49-69-363,-59 78 358,-1 2 65,-1 1 0,0-1 0,-1 0-1,1 0 1,-1 0 0,0 0 0,-1 0 0,1-1 0,2-12 0,-5 19 605,0 14-340,-1 22-310,0-15 20,1 0-1,4 35 0,-3-49-13,1-1 0,-1 0 0,1 0 0,0 0 1,1 0-1,-1 0 0,1 0 0,0 0 0,1-1 0,-1 1 0,1-1 0,0 0 1,7 6-1,-6-9-154,0 1 0,0-1 0,0 0 1,0-1-1,1 1 0,-1-1 0,1 0 0,-1-1 1,1 1-1,-1-1 0,1 0 0,-1 0 0,1-1 1,7-1-1,1 1-336,40-8-1797,-2-17-562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6:41:14.8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151 1 1768,'0'0'5735,"-21"50"-5256,-64 160-27,50-110-64,28-49-84,5-24-216,1 39-1446,7-69-14,1-1 1024,1 0 0,-1-1 0,0 0 0,0-1 0,-1 1 0,1-1 0,9-13-1,18-30-1438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6:41:15.2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91 968,'164'-91'6407,"-165"264"-5045,-39 293 0,38-449-1379,-1 0 0,-1-1 0,0 1 0,-1-1 0,-1 1 0,-1-2 0,-13 25 0,18-38-157,1-1 0,-1 0 0,0 1 0,0-1 0,1 0 0,-1 0 0,0 0 0,0 0-1,0 0 1,-1-1 0,1 1 0,0 0 0,0-1 0,0 0 0,0 1 0,0-1 0,-1 0-1,1 0 1,0-1 0,0 1 0,-3-1 0,-6 1-1213,-10 0-3351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6:41:15.5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11 704,'0'0'8842,"308"-11"-8546,-249 11-224,-7 0-72,-6 11-128,-7 4-640,-13 0-712,0-5-865,-19 5-832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6:41:15.9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1 168 544,'0'0'6836,"36"1"-6230,113 1-182,-139-2-355,0 0 1,0-1 0,-1-1-1,1 1 1,14-5 0,-19 4-27,-1 0 1,0 0 0,0-1-1,0 1 1,0-1 0,6-6-1,3-2 66,-9 8-76,0-1 0,0 0 0,-1 1 0,0-1 0,0-1 0,0 1 0,0 0 0,-1-1 0,0 1 0,1-1 0,-2 0 0,1 0 0,-1 0 0,1 0 1,-1 0-1,-1 0 0,1 0 0,-1 0 0,0 0 0,0 0 0,-1-9 0,0 13-38,1 0 1,-1 0-1,1 0 0,-1 0 1,1 0-1,-1 0 0,0 0 1,1 0-1,-1 0 0,0 1 1,0-1-1,0 0 1,0 0-1,0 1 0,0-1 1,0 1-1,0-1 0,0 1 1,0-1-1,0 1 0,0-1 1,0 1-1,0 0 0,0 0 1,0 0-1,-1 0 1,1-1-1,0 2 0,0-1 1,-2 0-1,-50 0-428,37 1 196,11-1 208,1 0 0,0 0 0,0 0 0,0 1-1,0 0 1,0 0 0,0 0 0,0 0 0,0 1-1,0-1 1,0 1 0,1 0 0,-1 0 0,0 0 0,1 1-1,0-1 1,0 1 0,0 0 0,0 0 0,0 0-1,0 0 1,-3 6 0,2-1 18,0-1 0,1 1 0,0 0 1,1 0-1,0 1 0,0-1 0,0 0 0,1 1 0,1-1 0,-1 12 0,1-12 20,0-1-1,0 0 0,1 1 0,0-1 0,1 0 0,-1 0 0,1 0 0,0 0 0,7 13 0,-6-15-11,0 0 0,1 0-1,0-1 1,0 0 0,0 0 0,1 0-1,-1 0 1,1-1 0,0 1-1,0-1 1,0 0 0,0-1-1,8 3 1,1 0-280,0-1-1,0 0 0,1-2 1,0 0-1,-1 0 1,1-1-1,0-1 0,0 0 1,0-2-1,-1 1 1,1-2-1,-1 0 0,1 0 1,-1-2-1,0 1 1,26-15-1,7-10-1782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6:41:16.3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96,'0'0'6421,"0"16"-6265,0 203 442,0-219-592,1 1 1,-1-1-1,0 0 1,1 0-1,-1 1 1,0-1-1,1 0 1,-1 0-1,1 0 1,-1 1-1,1-1 1,-1 0-1,0 0 1,1 0-1,-1 0 1,1 0-1,-1 0 1,1 0 0,-1 0-1,1 0 1,-1 0-1,1 0 1,-1 0-1,1 0 1,-1-1-1,0 1 1,1 0-1,-1 0 1,1 0-1,-1-1 1,0 1-1,1 0 1,-1 0-1,0-1 1,1 0-1,20-10 281,10-16-78,40-43-1,-42 38-42,50-40-1,-78 71-144,0 1 0,0-1-1,0 0 1,0 1-1,0-1 1,1 0-1,-1 1 1,0-1-1,0 1 1,0 0-1,0-1 1,1 1-1,-1 0 1,0 0-1,0 0 1,1 0-1,-1 0 1,0 0-1,0 0 1,0 0-1,1 0 1,-1 0-1,0 1 1,0-1-1,0 1 1,1-1-1,-1 1 1,0-1-1,0 1 1,0-1-1,0 1 1,0 0-1,0 0 1,0-1-1,0 1 1,-1 0-1,1 0 1,1 2-1,3 4 146,-1 0-1,0 0 0,0 0 1,5 14-1,-5-11 13,-3-6-119,37 97 1054,-35-93-1150,-1 0 0,0 0 0,-1 0 0,0 0 0,0 0 0,-1 0 0,0 0 0,0 1 0,-1-1 0,-3 15 0,4-22-64,-1 0 0,1 1-1,-1-1 1,1 0 0,-1 0-1,0 0 1,1 0 0,-1-1-1,0 1 1,0 0-1,0 0 1,1 0 0,-1 0-1,0-1 1,0 1 0,-2 0-1,-26 10-3428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2T12:02:15.1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442 109 24575,'-7'-2'0,"0"0"0,0-1 0,0 0 0,0 0 0,0-1 0,1 0 0,0 0 0,-1 0 0,1-1 0,-7-7 0,-3-1 0,6 7 0,0 0 0,-1 0 0,1 1 0,-1 0 0,-1 1 0,1 0 0,0 1 0,-1 0 0,-18-2 0,21 4 0,-1 0 0,0 0 0,0 1 0,1 1 0,-1 0 0,0 0 0,0 1 0,1 0 0,-1 0 0,1 1 0,0 0 0,-9 5 0,14-5 0,0 0 0,1 0 0,-1 0 0,1 1 0,0-1 0,0 1 0,0 0 0,1 0 0,-1 0 0,1 0 0,-4 8 0,-17 56 0,18-51 0,0-3 0,2-1 0,0 1 0,1 1 0,0-1 0,1 0 0,0 0 0,1 1 0,1-1 0,1 0 0,0 0 0,7 26 0,-7-33 0,0 0 0,1 0 0,0 0 0,1-1 0,0 0 0,-1 1 0,2-1 0,-1-1 0,1 1 0,0-1 0,0 0 0,1 0 0,-1 0 0,1 0 0,0-1 0,0 0 0,1-1 0,-1 1 0,1-1 0,-1-1 0,1 1 0,0-1 0,0 0 0,13 1 0,9 1 0,-1-2 0,0-1 0,1-2 0,-1 0 0,51-10 0,-70 9 0,0-1 0,0 0 0,0 0 0,0-1 0,-1 0 0,0 0 0,0-1 0,0 0 0,0 0 0,-1-1 0,0 0 0,0 0 0,0-1 0,-1 0 0,0 0 0,7-12 0,-6 8 0,-2-1 0,0 1 0,0-1 0,-1-1 0,0 1 0,-1 0 0,-1-1 0,0 0 0,-1 1 0,0-1 0,-1-16 0,-2 0 0,0 21 0,0 20 0,3 2 0,-1 0 0,2 0 0,0 0 0,0 0 0,2 0 0,0-1 0,0 1 0,1-1 0,0 0 0,2-1 0,-1 1 0,1-1 0,1 0 0,0-1 0,1 0 0,0 0 0,1-1 0,0 0 0,13 9 0,-15-14-105,0 0 0,1-1 0,-1 0 0,1 0 0,0-1 0,0 0 0,0-1 0,0 0 0,1 0 0,-1-1 0,1 0 0,15-1 0,-2-1-6721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8:02:07.1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8 127 1584,'0'0'4477,"-5"10"1068,3-5-5763,2-3 205,0 0 0,0 1 0,0-1 0,0 0 1,0 0-1,1 1 0,-1-1 0,1 0 0,-1 0 0,1 0 1,0 0-1,0 0 0,0 0 0,0 0 0,0 0 1,0 0-1,1 0 0,-1 0 0,0-1 0,3 3 0,-1-2 15,0-1-1,1 1 1,-1-1-1,0 0 1,1 0-1,-1 0 0,1 0 1,0-1-1,-1 0 1,1 1-1,-1-1 1,5-1-1,4 1 9,4 2-41,0-2 0,0 0 0,1-1-1,-1-1 1,0 0 0,-1-1 0,1-1 0,0 0 0,-1-1 0,21-10 0,-26 11 7,0 0-1,0 0 1,1 1 0,-1 1 0,1-1-1,0 2 1,-1 0 0,1 0 0,18 1-1,-16 1 17,-1-1-1,1-1 0,-1 0 0,0-1 0,1 0 0,16-6 0,-9-1 31,0-1 0,34-24 1,14-7 3,-48 33-31,1 2 1,0 0-1,0 2 0,0 0 1,1 2-1,-1 0 0,35 2 1,782 0 449,-821 1-459,1 1 0,0 1-1,-1 1 1,23 7 0,45 9-16,-55-18-10,-20-1 32,0 0 1,0 0 0,0 1 0,0 0-1,0 0 1,14 6 0,1 2-9,1-2 0,1-1 0,44 6 0,-25-5 9,3 3 7,-27-5-7,0-2 1,1 0-1,31 1 1,203 4-129,-239-7 142,1 0 0,0-1 1,-1-1-1,1-1 0,0-1 0,-1 0 1,1-1-1,21-7 0,-17 0-29,1 2 0,-1 1 0,1 0 0,1 2 0,-1 1 0,1 1 0,49 0 0,377 3 294,-428 2-227,-1 1 0,0 0 1,1 2-1,31 10 0,-27-7 29,0-1 1,37 5 0,271-4 383,-54-4-23,-61 16-203,-99 0-213,-4-13 67,119-7 1,-85-3-29,-139 3-56,45 1 95,0-2 0,0-3 0,80-16 0,-106 15-91,0 1-1,0 2 0,35 2 0,42-4 16,-102 3-19,278-19 36,-257 18-16,-1 0-1,37-9 1,-36 5-21,0 2 0,38-1 0,-52 5-18,44 0 12,-1-1 0,112-19 0,-131 15-17,-1 2 0,1 1 0,64 5 0,-17-1-126,2-2 181,-86 0-31,1 0 1,-1 0-1,1 0 0,-1 0 0,1 0 1,0 0-1,-1 0 0,1 0 0,-1 1 1,1-1-1,-1 0 0,1 0 0,-1 0 0,1 1 1,-1-1-1,1 0 0,-1 0 0,0 1 1,1-1-1,-1 0 0,1 1 0,-1-1 1,0 1-1,1-1 0,-1 1 0,0-1 1,1 0-1,-1 1 0,0-1 0,0 1 1,0-1-1,1 1 0,-1-1 0,0 1 1,0-1-1,0 1 0,0 0 0,0-1 1,0 1-1,0-1 0,0 1 0,0-1 0,0 1 1,0-1-1,0 1 0,0-1 0,-1 1 1,1 0-1,0 1 31,1-1-28,3-1-3,0 0-1,-1 0 1,1 1 0,0-1-1,0 1 1,-1 0 0,1 1-1,-1-1 1,1 0 0,-1 1-1,7 4 1,11 5 5,19 11-2108,-67-30-6016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21:06:40.8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1987 1 24575,'-1'5'0,"-1"0"0,0 0 0,0 1 0,0-1 0,0 0 0,-1-1 0,0 1 0,0 0 0,0-1 0,-1 0 0,-7 7 0,-3 7 0,-80 92 0,-149 138 0,118-127 0,49-44 0,-106 103 0,-176 228 0,333-375 0,-41 70 0,59-87 0,0-1 0,0 1 0,2 0 0,0 1 0,0-1 0,2 1 0,-2 23 0,3-26 0,0 0 0,-1 0 0,-1 0 0,0-1 0,-1 0 0,0 0 0,-1 0 0,-8 13 0,-12 15 0,-32 39 0,-19 32 0,45-64 0,-2-1 0,-2-1 0,-67 66 0,30-35 0,42-40 0,-41 65 0,6-7 0,16-28-1365,31-42-5461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21:06:41.4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24575,'2'1'0,"1"-1"0,-1 1 0,1 0 0,-1 0 0,0 0 0,1 0 0,-1 0 0,0 0 0,0 1 0,0-1 0,0 1 0,0 0 0,0-1 0,0 1 0,-1 0 0,3 2 0,4 5 0,43 49 0,-3 2 0,-2 2 0,52 96 0,-65-104 0,150 247 0,177 279 0,35-23 0,-100-200-1365,-261-313-5461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23:14:02.2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11 24575,'4'-4'0,"6"-2"0,2 5 0,-3 11 0,-1 8 0,-3 6 0,2 2 0,1 2 0,-3 0 0,0 4 0,-3 5 0,0 1 0,-6-6 0,-2 0 0,1-1 0,0 2 0,2 1 0,1-6-8191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23:14:04.37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214 5 24575,'-48'-2'0,"35"1"0,0 0 0,0 0 0,1 1 0,-1 1 0,0 0 0,0 1 0,0 0 0,1 1 0,-24 8 0,35-11 0,0 0 0,1 1 0,-1-1 0,0 0 0,0 1 0,1-1 0,-1 1 0,0-1 0,1 1 0,-1-1 0,1 1 0,-1-1 0,0 1 0,1-1 0,-1 1 0,1 0 0,-1 0 0,1-1 0,0 1 0,-1 0 0,1 0 0,0-1 0,0 1 0,-1 0 0,1 0 0,0 0 0,0-1 0,0 1 0,0 0 0,0 0 0,0 0 0,0-1 0,0 1 0,0 0 0,0 0 0,1 0 0,-1 0 0,0-1 0,1 1 0,-1 0 0,0 0 0,1-1 0,-1 1 0,1 0 0,-1-1 0,1 1 0,-1-1 0,1 1 0,0 0 0,-1-1 0,1 1 0,0-1 0,-1 1 0,1-1 0,1 1 0,52 29 0,-33-20 0,-10-1-195,-1 1 0,0 0 0,-1 0 0,0 0 0,0 1 0,10 19 0,-6-9-6631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22:05:27.3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24575,'293'14'0,"2"0"0,-74-10 0,0 9 0,339 65 0,-470-62 0,171 7 0,89-25 0,-164-1 0,1785 1 0,-1151 3 0,-578 12 0,-20 1 0,528-13 0,-356-3 0,116-38 122,-187 7-1609,-248 29-5339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22:05:28.9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24575,'4250'0'-1365,"-4192"0"-5461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22:32:06.3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1 24575,'-2'231'0,"5"240"0,22-168 0,2 80 0,-13 89 0,-1 326 0,-16-492 0,1-143 0,6 182 0,1-301 0,14 52 0,-9-55 0,5 65 0,-11 375 0,-7-254 0,3 2791 0,-13-2818 0,1-35 0,1-65 59,7-76-415,1 1 0,1-1 0,2 44 0,4-44-6470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22:32:09.0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0 234 24575,'2210'0'0,"-1760"-27"0,-110 1 0,182 25 0,-240 4 0,246-11 0,-4-35 0,-280 13 0,339 3 0,3400 33 0,-2199-8 0,636 2 0,-2193-12 0,-49 1 0,198-19 0,-119 8-1365,-178 19-5461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23:18:42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2T12:02:16.7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116 12 24575,'0'0'0,"1"-1"0,-1 1 0,0-1 0,0 1 0,0 0 0,0-1 0,0 1 0,0-1 0,-1 1 0,1 0 0,0-1 0,0 1 0,0-1 0,0 1 0,0 0 0,-1-1 0,1 1 0,0 0 0,0-1 0,0 1 0,-1 0 0,1-1 0,0 1 0,-1 0 0,1-1 0,0 1 0,-1 0 0,1 0 0,0-1 0,-1 1 0,1 0 0,0 0 0,-1 0 0,1 0 0,-1-1 0,1 1 0,0 0 0,-1 0 0,1 0 0,-1 0 0,1 0 0,-1 0 0,1 0 0,0 0 0,-1 0 0,1 0 0,-1 1 0,1-1 0,0 0 0,-1 0 0,1 0 0,-1 0 0,1 1 0,0-1 0,-1 0 0,1 1 0,-21 16 0,14 2 0,0 0 0,1 1 0,1-1 0,1 1 0,1 0 0,-2 37 0,4-42 0,-1 11 0,0-1 0,0 0 0,-2-1 0,0 1 0,-12 33 0,7-41 0,6-27 0,9-31 0,4 12 0,0 1 0,2 0 0,2 1 0,0 0 0,2 1 0,0 1 0,2 0 0,24-25 0,-36 46 0,-1 0 0,1 0 0,0 0 0,1 1 0,-1-1 0,1 2 0,-1-1 0,1 1 0,0 0 0,0 0 0,0 1 0,0 0 0,0 0 0,0 1 0,1 0 0,-1 0 0,0 1 0,0 0 0,0 0 0,0 0 0,12 5 0,-16-4 0,0 0 0,-1 0 0,1 0 0,-1 0 0,1 1 0,-1-1 0,0 1 0,0-1 0,0 1 0,0 0 0,-1 0 0,1 0 0,-1 0 0,1 0 0,-1 0 0,0 1 0,0-1 0,-1 0 0,1 1 0,-1-1 0,1 5 0,0 13 0,-1-1 0,-2 28 0,1-26 0,-1 33-1365,1-32-5461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23:37:07.85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24575,'0'0'-8191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23:44:43.9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1 288 24575,'10'-8'0,"0"0"0,0 0 0,1 1 0,0 0 0,0 1 0,1 1 0,19-7 0,1 1 0,55-10 0,47 6 0,9-3 0,-136 17 0,318-49 0,239-1 0,31-3 0,-40 48 0,-300 9 0,3328-3 0,-3280 12 129,-95-1-1623,-133-9-5332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23:44:50.4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1236 24575,'912'13'0,"60"0"0,-920-11 0,55 9 0,45 2 0,218-12 0,176 2 0,-1 36 0,-268-6 0,301-5 0,1233-30 0,-1078 2 0,-580-6 0,203-35 0,-215 21 0,-6 9 0,216 9 0,-158 5 0,184-2 0,516-3 0,-496-10 0,189-1 0,4703 15 0,-2848-3 0,-2067-13 0,6 0 0,641 15 0,-690 24 0,-89-3 0,-29-9 0,252 7 0,-211-8 0,-8 1 0,1337-14 0,-1521-3 0,0-2 0,116-28 0,-70 11 0,9 6 0,133-2 0,-126 11 0,178-25 0,-164 14 0,194-1 0,-44 34 0,9 0 0,-20-1 0,22 1 0,1410-15 0,-1661 3 0,1 3 0,51 11 0,38 4 0,105-13 0,-43-4 0,-61 8 0,54 1 0,-179-11 0,677-2 0,-392-24 0,136-3 0,-393 28 0,67-8 0,-95 6 0,1-1 0,-1 0 0,0-1 0,0 0 0,0-1 0,0-1 0,-1 0 0,14-10 0,-22 12 0,0 0 0,-1-1 0,0 0 0,0 0 0,0 0 0,-1 0 0,0-1 0,0 1 0,0-1 0,-1 0 0,0 1 0,0-1 0,0 0 0,-1-1 0,1 1 0,-1 0 0,-1 0 0,0 0 0,0-1 0,-1-9 0,0-9 0,-2 0 0,0 1 0,-13-44 0,7 38 0,-7-21 0,3 0 0,2-1 0,2 0 0,-3-68 0,10 79 0,2-1 0,2 1 0,2 0 0,1 0 0,3 0 0,1 0 0,2 1 0,1 1 0,22-45 0,0 16-1365,-4 11-5461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23:44:52.6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24575,'3'0'0,"0"-1"0,0 1 0,0 0 0,0 1 0,0-1 0,-1 0 0,1 1 0,0 0 0,0-1 0,0 1 0,0 0 0,-1 1 0,1-1 0,0 0 0,-1 1 0,0-1 0,1 1 0,2 2 0,-2 1 0,0 1 0,0-1 0,0 0 0,-1 1 0,0 0 0,0-1 0,2 12 0,46 149 0,-44-144 0,2 0 0,0-1 0,1 0 0,1 0 0,21 31 0,13 28 0,-2-2 0,-30-58 0,-1 0 0,0 1 0,-2 0 0,0 1 0,-1 0 0,-2 0 0,5 26 0,-5 23 28,-7 132 1,-3-75-1451,4-98-5404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23:45:25.1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682 1318 24575,'2'-3'0,"0"1"0,-1-1 0,1 1 0,-1-1 0,1 0 0,-1 0 0,0 0 0,0 0 0,0 0 0,0 0 0,-1 0 0,1 0 0,-1 0 0,0 0 0,0 0 0,0 0 0,0 0 0,0-1 0,-1 1 0,1 0 0,-1 0 0,0 0 0,0 0 0,-2-4 0,-3-8 0,-2 0 0,0 0 0,-12-18 0,11 20 0,-32-47 0,-56-61 0,51 66 0,-48-75 0,-118-250 0,200 359 0,10 18 0,0-1 0,1 1 0,-1-1 0,0 1 0,1-1 0,0 0 0,0 0 0,0 1 0,0-1 0,1 0 0,-1-7 0,2 10 0,-1-1 0,1 0 0,0 1 0,0-1 0,0 1 0,0-1 0,0 1 0,0 0 0,0-1 0,0 1 0,0 0 0,1 0 0,-1 0 0,1 0 0,-1 0 0,0 0 0,1 0 0,0 0 0,-1 1 0,1-1 0,-1 1 0,1-1 0,0 1 0,-1-1 0,1 1 0,0 0 0,0 0 0,2 0 0,47-5 0,0 2 0,100 9 0,-13-1 0,120-5 0,-257 0 0,0-1 0,0 1 0,0 0 0,0 0 0,0 0 0,0 0 0,0 0 0,0 0 0,0 0 0,0 0 0,0 0 0,0 0 0,0 0 0,0 1 0,0-1 0,0 1 0,0-1 0,0 0 0,0 1 0,0-1 0,0 1 0,-1 0 0,1-1 0,0 1 0,0 0 0,-1 0 0,1-1 0,0 1 0,-1 0 0,1 0 0,-1 0 0,1 0 0,-1 0 0,1 0 0,0 1 0,-2 1 0,0 0 0,1 0 0,-1 0 0,0 0 0,-1 0 0,1 0 0,0 0 0,-1 0 0,0-1 0,1 1 0,-1 0 0,-3 2 0,-30 37 0,-2-2 0,-78 66 0,-102 60 0,206-157 0,-35 21 0,-64 33 0,75-46 0,1 2 0,1 2 0,1 1 0,-41 35 0,64-48 0,6-5 0,0-1 0,-1 1 0,1-1 0,-1 0 0,0 0 0,-7 4 0,10-7 0,1 0 0,0 0 0,0 0 0,0 0 0,0 0 0,0-1 0,-1 1 0,1 0 0,0 0 0,0 0 0,0 0 0,0 0 0,0 0 0,-1 0 0,1 0 0,0 0 0,0 0 0,0 0 0,0-1 0,0 1 0,0 0 0,-1 0 0,1 0 0,0 0 0,0 0 0,0 0 0,0-1 0,0 1 0,0 0 0,0 0 0,0 0 0,0 0 0,0-1 0,0 1 0,0 0 0,0 0 0,0 0 0,0 0 0,0 0 0,0-1 0,0 1 0,0 0 0,0 0 0,0 0 0,0 0 0,0 0 0,0-1 0,0 1 0,0 0 0,0 0 0,1 0 0,-1 0 0,0 0 0,0-1 0,0 1 0,0 0 0,0 0 0,0 0 0,0 0 0,1 0 0,-1 0 0,0 0 0,0 0 0,0 0 0,0 0 0,0 0 0,1 0 0,-1-1 0,9-13 0,54-58 0,-44 53 0,-1-1 0,-1 0 0,-1-2 0,-1 0 0,-1 0 0,0-1 0,-2-1 0,12-34 0,-3 1 0,3 1 0,2 1 0,44-71 0,-57 103 0,-1-1 0,-1 1 0,-1-2 0,-2 1 0,0-1 0,-1-1 0,-2 1 0,-1-1 0,-1 0 0,0-28 0,-3 50 0,0 0 0,0 1 0,1-1 0,-1 0 0,1 0 0,0 1 0,0-1 0,0 1 0,0-1 0,1 1 0,-1-1 0,1 1 0,0 0 0,0 0 0,0 0 0,5-5 0,-6 7 0,0 0 0,0 1 0,0-1 0,0 0 0,0 1 0,1-1 0,-1 0 0,0 1 0,1 0 0,-1-1 0,0 1 0,1 0 0,-1 0 0,0-1 0,1 1 0,-1 0 0,0 0 0,3 1 0,-1 0 0,0 0 0,0 0 0,-1 0 0,1 0 0,-1 0 0,1 1 0,-1 0 0,1-1 0,-1 1 0,0 0 0,5 4 0,-1 2 0,1 0 0,-1 1 0,0 0 0,-1 0 0,0 0 0,0 0 0,-1 1 0,-1 0 0,1-1 0,-1 2 0,1 9 0,3 21 0,1 63 0,-2-25 0,24 118 0,-15-110 0,-3 1 0,0 109 0,-10-165 0,8 58 0,2 10 0,-12-89-170,0-1-1,1 0 0,0 1 1,1-1-1,1 0 0,-1 0 1,5 11-1,4 0-6655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23:36:34.59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 24575,'15'0'0,"-6"-1"0,-1 1 0,0 0 0,1 1 0,-1-1 0,1 2 0,-1-1 0,10 4 0,-15-3 0,-1-1 0,1 1 0,-1-1 0,1 1 0,-1 0 0,0 0 0,0 0 0,0 1 0,0-1 0,0 0 0,0 1 0,-1-1 0,1 1 0,-1 0 0,0-1 0,0 1 0,0 0 0,0 0 0,0 0 0,0-1 0,-1 1 0,1 0 0,-1 0 0,0 6 0,1-1 0,-1 0 0,0 0 0,0 0 0,-1 0 0,0 0 0,-1 0 0,1-1 0,-1 1 0,-1 0 0,1-1 0,-2 1 0,-3 7 0,4-11 0,0 0 0,0 0 0,0 0 0,0-1 0,-1 1 0,1-1 0,-1 0 0,0 0 0,0-1 0,0 1 0,0-1 0,0 0 0,0 0 0,-1 0 0,1 0 0,-1-1 0,0 0 0,1 0 0,-1 0 0,0 0 0,-7-1 0,201-7-1365,-166 7-5461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4T06:34:10.3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24575,'232'13'0,"-25"0"0,-169-10 0,0 1 0,61 15 0,-60-10 0,1-2 0,47 3 0,584-8 0,-328-5 0,-211 2 0,287 13 0,83 4 0,-495-16 0,30 2 0,-1 2 0,62 13 0,20 3 0,-5-10 0,-36-5 0,93 20 0,-90-13 0,1-3 0,0-4 0,124-8 0,-58 0 0,1128 3 0,-1082 13 0,-7 1 0,692-13 0,-419-3 0,-438 3 0,1-2 0,-1 0 0,1-2 0,-1 0 0,0-1 0,0-2 0,0 0 0,-1-1 0,26-12 0,3-4-341,0 3 0,2 2-1,74-17 1,-92 28-6485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4T07:26:14.8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24575,'935'0'0,"-879"3"0,-1 2 0,60 13 0,58 6 0,48 4 0,-61-7 0,-34-13 0,128-8 0,-89-3 0,1658 3-1365,-1789 0-5461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4T07:26:14.8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55 24575,'2868'0'0,"-2817"-3"0,-1-1 0,60-15 0,-51 8 0,62-3 0,482 10 0,-310 7 0,3458-3-1365,-3690 0-5461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4T07:26:14.8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24575,'8'3'0,"1"0"0,-1 0 0,1-1 0,0 0 0,16 1 0,4 2 0,435 47 0,-30-5 0,-65 0 0,146 24 0,-382-49 0,222 7 0,141-30 0,-206-2 0,-33 4 0,294-3 0,-141-29 0,-301 9 0,-82 14 0,1 2 0,1 1 0,50-2 0,50 6 0,0-6 0,192-34 0,-207 26-121,0 4 1,208 8-1,-214 4-882,-53-1-5823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2T12:02:20.0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372 675 24575,'0'-8'0,"0"1"0,0-1 0,-1 1 0,0-1 0,0 1 0,-1 0 0,0 0 0,0-1 0,0 1 0,-1 0 0,-1 1 0,1-1 0,-1 1 0,0-1 0,0 1 0,-1 0 0,-8-8 0,-16-24 0,20 26 0,0 0 0,-22-21 0,26 29 0,1 1 0,-1-1 0,0 1 0,0 0 0,0 0 0,0 1 0,-1 0 0,1 0 0,-1 0 0,0 0 0,-8 0 0,3 0 0,0 0 0,0 1 0,0 1 0,-1 0 0,1 1 0,0 0 0,-17 3 0,25-3 0,0 0 0,-1 1 0,1-1 0,0 0 0,0 1 0,0 0 0,0 0 0,0 0 0,0 0 0,0 0 0,1 1 0,-1-1 0,1 1 0,0-1 0,0 1 0,0 0 0,0 0 0,0 0 0,0 0 0,1 0 0,-1 1 0,1-1 0,0 0 0,0 1 0,1-1 0,-1 1 0,0 4 0,-1 14 0,0 0 0,1 0 0,4 35 0,-2-50 0,0-1 0,0 1 0,1 0 0,-1 0 0,2-1 0,-1 1 0,1-1 0,0 0 0,0 0 0,0 0 0,1 0 0,0-1 0,0 1 0,1-1 0,8 8 0,-6-7 0,2 0 0,-1-1 0,1 1 0,-1-2 0,2 1 0,-1-1 0,0-1 0,1 0 0,-1 0 0,1-1 0,0 0 0,0-1 0,0 0 0,0 0 0,0-1 0,0 0 0,12-3 0,-14 2 0,0-1 0,0 0 0,0-1 0,0 0 0,-1 0 0,0 0 0,1-1 0,-1 0 0,-1-1 0,1 1 0,-1-2 0,1 1 0,-2 0 0,1-1 0,0 0 0,-1-1 0,0 1 0,-1-1 0,0 0 0,0 0 0,6-13 0,-5 2 0,0 0 0,-1-1 0,0 0 0,-2 0 0,0 1 0,-1-1 0,-1 0 0,-3-23 0,2-58 0,3 87 0,1-1 0,0 1 0,1-1 0,10-22 0,-9 23 0,0-1 0,0 0 0,-1 0 0,2-22 0,-3 1 0,-2-1 0,-5-48 0,5 83 0,-1 0 0,0 0 0,0 0 0,0 0 0,0 0 0,-1-1 0,1 1 0,0 0 0,0 0 0,-1 0 0,1 0 0,0 0 0,-1 0 0,1 0 0,-1 0 0,0 0 0,1 0 0,-1 0 0,0 0 0,1 0 0,-1 1 0,0-1 0,0 0 0,0 0 0,-1 0 0,1 1 0,0 0 0,0 1 0,0-1 0,-1 0 0,1 1 0,0-1 0,0 1 0,0-1 0,0 1 0,0-1 0,0 1 0,0 0 0,0-1 0,1 1 0,-1 0 0,0 0 0,0 0 0,1 0 0,-2 1 0,-32 54 0,17-20 0,4-12 0,2 1 0,0-1 0,2 2 0,0 0 0,2 0 0,1 0 0,-3 33 0,-3 54 0,6-68 0,-1 55 0,7-87 0,0 18 0,1 0 0,7 43 0,-6-66 0,-1 0 0,1 0 0,1-1 0,-1 1 0,1-1 0,0 0 0,1 1 0,0-2 0,0 1 0,1 0 0,-1-1 0,1 0 0,1 0 0,10 10 0,-9-12 5,0-1-1,1 1 0,-1-1 1,1-1-1,-1 0 0,1 0 1,0 0-1,0-1 1,0 0-1,0-1 0,0 1 1,8-2-1,36 4-1426,-29 2-5404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4T07:26:07.5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24575,'0'0'-8191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4T10:22:36.8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24575,'1'1'0,"0"-1"0,0 0 0,1 1 0,-1 0 0,0-1 0,0 1 0,0 0 0,0-1 0,0 1 0,0 0 0,-1 0 0,1 0 0,0 0 0,0 0 0,-1 0 0,1 0 0,0 0 0,-1 0 0,1 0 0,-1 0 0,1 0 0,-1 0 0,0 1 0,1-1 0,-1 0 0,0 0 0,0 2 0,5 40 0,-5-38 0,1 37 0,-1-19 0,1-1 0,1 0 0,1 0 0,6 25 0,-7-42 0,-1 0 0,1-1 0,-1 1 0,2 0 0,-1-1 0,0 0 0,1 1 0,0-1 0,0 0 0,0 0 0,0 0 0,1-1 0,-1 1 0,1-1 0,0 0 0,0 0 0,0 0 0,1 0 0,-1-1 0,1 0 0,-1 0 0,1 0 0,8 2 0,5 0 0,-12-4 0,0 2 0,0-1 0,0 1 0,0-1 0,0 2 0,0-1 0,8 6 0,-12-7 0,-1 1 0,1-1 0,-1 1 0,0-1 0,0 1 0,0-1 0,0 1 0,0 0 0,0 0 0,0-1 0,-1 1 0,1 0 0,-1 0 0,1 0 0,-1 0 0,0 0 0,1 0 0,-1 0 0,0 0 0,0 0 0,-1 0 0,1 0 0,0 0 0,-1-1 0,1 1 0,-1 0 0,1 0 0,-1 0 0,-1 2 0,-4 8 0,1 0 0,-2-1 0,0 0 0,0 0 0,-1-1 0,0 0 0,-10 11 0,11-15 0,0 1 0,0 0 0,1 1 0,0 0 0,1 0 0,-1 0 0,2 0 0,-1 1 0,1 0 0,1 0 0,-1 0 0,1 0 0,-3 20 0,10 59 0,-2-74 0,0 1 0,-1 0 0,-1-1 0,0 1 0,-1 0 0,-1-1 0,0 1 0,-8 27 0,9-40-105,0 0 0,-1 0 0,1 1 0,-1-1 0,1 0 0,-1 0 0,0 0 0,1-1 0,-1 1 0,0 0 0,0-1 0,-3 3 0,-10 3-6721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4T10:22:37.6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0 241 24575,'5'-4'0,"5"-2"0,10 0 0,15 2 0,19 1 0,23-3 0,24-1 0,35-13 0,16-6 0,18 0 0,1 1 0,-10-5 0,-23-1 0,-32 5 0,-33 6-8191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4T10:22:38.3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24575,'5'0'0,"9"0"0,8 0 0,4 0 0,2 0 0,1 0 0,0 0 0,-1 4 0,-5 6 0,-7 6 0,-5 4 0,-5 4 0,-4 6 0,-6 2 0,-7 1 0,-6-6 0,-5-2 0,2-7-8191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4T10:22:39.4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26 24575,'1'-1'0,"-1"-1"0,1 1 0,-1 0 0,1 0 0,0 0 0,-1 0 0,1 0 0,0 0 0,0 0 0,0 0 0,0 0 0,0 0 0,0 0 0,0 0 0,0 1 0,0-1 0,0 0 0,0 1 0,1-1 0,-1 1 0,0 0 0,0-1 0,1 1 0,-1 0 0,0-1 0,1 1 0,1 0 0,45-4 0,-41 4 0,220 0 0,-224 0 0,0 0 0,0 0 0,0 1 0,0-1 0,0 1 0,0 0 0,0 0 0,-1 0 0,1 0 0,0 0 0,0 0 0,-1 1 0,1 0 0,-1-1 0,1 1 0,-1 0 0,3 3 0,-4-3 0,1 0 0,-1 0 0,0 0 0,0 0 0,0 1 0,0-1 0,-1 0 0,1 1 0,-1-1 0,1 0 0,-1 1 0,0-1 0,0 1 0,0-1 0,0 1 0,0-1 0,-1 3 0,-1 3 0,0-1 0,0 1 0,-1-1 0,0 1 0,-1-1 0,0 0 0,0 0 0,0 0 0,-1-1 0,0 0 0,-10 11 0,-42 29 0,40-33 0,1 0 0,-21 22 0,36-35 0,0 1 0,1 0 0,-1 0 0,0-1 0,0 1 0,1 0 0,-1 0 0,0 0 0,1 0 0,-1 0 0,1 0 0,0 0 0,-1 0 0,1 0 0,0 0 0,-1 0 0,1 0 0,0 0 0,0 0 0,0 0 0,0 0 0,0 1 0,0-1 0,0 0 0,0 0 0,1 2 0,0-2 0,0 0 0,0 0 0,0 1 0,1-1 0,-1 0 0,0 0 0,1-1 0,-1 1 0,0 0 0,1 0 0,-1-1 0,1 1 0,-1 0 0,1-1 0,3 1 0,9 1 0,1 0 0,0-1 0,15-1 0,-23 0 0,63-1-1365,-37 0-5461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4T10:22:39.9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 24575,'5'-5'0,"0"8"0,1 12 0,-2 8 0,-1 9 0,-1 7 0,-1 7 0,0-1 0,-1-3 0,0-5 0,-1-8-8191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4T10:22:40.6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125 25 24575,'4'-3'0,"0"0"0,0 0 0,0 1 0,0 0 0,1 0 0,-1 0 0,1 0 0,0 1 0,-1-1 0,1 1 0,0 1 0,0-1 0,-1 1 0,1-1 0,0 1 0,7 1 0,5 1 0,0 0 0,0 1 0,23 8 0,-27-7 0,1 1 0,-1 1 0,0 0 0,0 1 0,-1 0 0,0 0 0,0 2 0,19 17 0,-27-23 0,-1 1 0,1 0 0,-1 0 0,1 0 0,-1 1 0,-1-1 0,1 1 0,-1 0 0,1-1 0,-1 1 0,0 0 0,-1 0 0,0 0 0,1 1 0,-2-1 0,1 0 0,0 0 0,-1 1 0,0-1 0,0 0 0,-1 1 0,0-1 0,0 0 0,0 0 0,0 1 0,-1-1 0,-2 6 0,2-8 0,0 0 0,-1 0 0,1 0 0,-1 0 0,1-1 0,-1 1 0,0-1 0,0 1 0,0-1 0,0 0 0,0 0 0,0 0 0,-1-1 0,1 1 0,-1-1 0,1 0 0,-1 0 0,-5 1 0,-79 10 0,60-10 0,-48 9-682,-94 27-1,132-28-6143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4T10:22:44.2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56 24575,'498'-41'0,"-354"29"0,207 10 0,-160 5 0,83-5 0,304 5 0,-429 10 95,30 0-1555,-157-13-5366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4T11:34:02.7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2703 259 24575,'-244'-62'0,"107"31"0,77 18 0,-1 2 0,-84-3 0,-125 11 0,-68-6 0,264 4 0,-1 3 0,1 3 0,0 4 0,-140 27 0,154-18 0,2 2 0,0 2 0,0 3 0,2 3 0,1 2 0,-74 48 0,87-45 0,0 1 0,3 3 0,0 1 0,2 2 0,2 2 0,1 1 0,2 1 0,2 2 0,2 1 0,-32 64 0,51-84 0,1 1 0,1 0 0,1 0 0,0 1 0,2 0 0,-1 31 0,9 153 0,1-99 0,-3-35 0,22 149 0,-18-192 0,2-1 0,1-1 0,2 1 0,0-2 0,2 1 0,2-2 0,23 37 0,11 5 0,2-2 0,109 110 0,-118-139 0,2-2 0,1-2 0,2-1 0,1-3 0,60 29 0,559 216 0,-561-241 0,1-6 0,1-4 0,135 14 0,340 4 0,-471-37 0,1434 12 0,-995-21 0,193 29 0,-73 0 0,295-28 0,243 3 0,-820 11 0,108 1 0,509 2 0,708-3 0,-1053-15 0,1397 3 0,-1681-12 0,-274 3 0,166-37 0,-96 7 0,180-49 0,-306 73 0,-2-3 0,0-1 0,0-3 0,-2-1 0,56-41 0,213-153 0,2-2 0,-283 196 0,-2-1 0,0-2 0,44-50 0,-62 62 0,0-2 0,0 1 0,-2-1 0,0-1 0,0 0 0,-2 0 0,0-1 0,-1 0 0,6-29 0,15-197 0,2-16 0,-10 170 0,-4 25 0,-2-1 0,5-115 0,-19 163 0,0 0 0,-2 0 0,-1 0 0,0 1 0,-1-1 0,0 1 0,-2 0 0,0 1 0,-1 0 0,0 0 0,-2 0 0,1 1 0,-2 1 0,0-1 0,-17-15 0,-20-17 0,-2 1 0,-93-63 0,139 106 0,-28-19 0,-1 2 0,0 1 0,-2 1 0,0 3 0,-1 0 0,-56-14 0,4 10 0,-150-15 0,-811 6 0,748 30 0,-261 23 0,54 1 0,-1225-24 0,853-4 0,-2050 2 0,2629-11 0,-442-72 0,538 36 0,105 21 0,-17-6 0,62 16 0,-96-16 0,70 21 0,-93-25 0,116 23 0,0 2 0,-117-6 0,-122 18 0,124 2 0,-2593-3 0,2729 3 18,1 1 0,-1 2-1,1 1 1,1 2 0,-1 2-1,-37 16 1,21-8-762,-82 19-1,111-34-6081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4T11:34:28.0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24575,'10'0'0,"0"1"0,0 1 0,0 0 0,0 0 0,0 1 0,0 0 0,-1 1 0,1 0 0,-1 1 0,13 8 0,10 8 0,42 38 0,-44-35 0,96 79 0,4-5 0,222 124 0,-199-125-16,-97-58-1333,-17-13-5477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9D481-CC1F-4AF4-B12B-12FAFC342770}" type="datetimeFigureOut">
              <a:rPr lang="en-AU" smtClean="0"/>
              <a:t>13/11/2023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0D836-6971-428A-8706-9BA8D16923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3409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0D836-6971-428A-8706-9BA8D1692306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1162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65B1B-84A9-BB64-FD09-0716F858A8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A10F6C-7AF3-A104-BB3A-5C957BB8CD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2E788-B474-6FFC-6F6C-9EB4E5B1E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0E1E9-D32C-422A-8EAE-DA048F312CAA}" type="datetimeFigureOut">
              <a:rPr lang="en-AU" smtClean="0"/>
              <a:t>13/11/2023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7F720-4005-7CDC-A5A8-28070DA37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6C1D68-BB81-1E46-1494-575205954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3510-E55D-4843-ADFA-0EE2B0873C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2645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035F5-972B-5271-ED19-35D5D8CDF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45B016-FE6A-C1A7-0B0E-D140E80168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3E1AC-55F1-B469-5C6F-518C4635E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0E1E9-D32C-422A-8EAE-DA048F312CAA}" type="datetimeFigureOut">
              <a:rPr lang="en-AU" smtClean="0"/>
              <a:t>13/11/2023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E1E8B-687F-B972-FFBE-C72700987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75EDE-32AB-C604-0687-8576061B8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3510-E55D-4843-ADFA-0EE2B0873C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4233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B78529-6DCA-9F43-B352-3A6D0905D9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FCB540-81ED-36AB-D402-EDA808EF9E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CD323-9965-5130-5EE6-C4CA7A3AB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0E1E9-D32C-422A-8EAE-DA048F312CAA}" type="datetimeFigureOut">
              <a:rPr lang="en-AU" smtClean="0"/>
              <a:t>13/11/2023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A1068-3E4B-4530-0AD5-722351B9A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858F4-6243-D947-A242-84B90980B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3510-E55D-4843-ADFA-0EE2B0873C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969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B3F8-07C5-4436-A31E-B324597B5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947B4-49E6-9CEA-5BF5-0BBC4E8DB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565C3-263C-233A-8E5C-D5E774220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0E1E9-D32C-422A-8EAE-DA048F312CAA}" type="datetimeFigureOut">
              <a:rPr lang="en-AU" smtClean="0"/>
              <a:t>13/11/2023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BEF49-4390-1D46-BA8F-4F02D04E7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98DC2-295F-D234-D302-89089238D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3510-E55D-4843-ADFA-0EE2B0873C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9000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5DAA5-5F1D-3432-30E6-39E29EF6B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97CEB-2C23-0109-6081-9D2B1CA9D5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37ED1-6DFF-EABF-037A-9F237B1E1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0E1E9-D32C-422A-8EAE-DA048F312CAA}" type="datetimeFigureOut">
              <a:rPr lang="en-AU" smtClean="0"/>
              <a:t>13/11/2023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B2ED8-82C2-754C-9584-6CE908833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2D69E-5B4C-9A93-FC64-3355ABF3E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3510-E55D-4843-ADFA-0EE2B0873C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3184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FE4C1-D3F8-4478-F805-6F64F9922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27D49-5194-E1DD-BA80-8D903A4F05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13F70A-5308-F558-7689-EFA05E8B18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9AAB5E-FA6A-F053-3F52-22AADA4C3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0E1E9-D32C-422A-8EAE-DA048F312CAA}" type="datetimeFigureOut">
              <a:rPr lang="en-AU" smtClean="0"/>
              <a:t>13/11/2023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8B6010-304F-EBB1-F935-892E60EB5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7F2050-A832-50AE-2723-52A3FD9A0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3510-E55D-4843-ADFA-0EE2B0873C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552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91035-4C26-3F2E-BA1D-AB92208E1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231A1B-05E9-18C0-055A-716BA556DE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795F14-C0F9-81CE-C505-C17FBB4771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143BC3-C736-0BF7-077A-D825A77F16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3E500A-B31D-7097-9294-CDD69D02F5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18DF7F-19AC-6BFC-969E-59780FB4A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0E1E9-D32C-422A-8EAE-DA048F312CAA}" type="datetimeFigureOut">
              <a:rPr lang="en-AU" smtClean="0"/>
              <a:t>13/11/2023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EC8AEB-BCA2-CBA1-6438-08E6178C9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95807E-9CE3-6FEF-05E5-561DB3EC8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3510-E55D-4843-ADFA-0EE2B0873C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5698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6DCD3-7C06-A28B-D2A7-CB9EB32FB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655660-F6E8-773F-4004-AEEC05768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0E1E9-D32C-422A-8EAE-DA048F312CAA}" type="datetimeFigureOut">
              <a:rPr lang="en-AU" smtClean="0"/>
              <a:t>13/11/2023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CFC4F8-5040-CC98-DB06-195895AA9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DE781B-8BC2-E697-499B-3435639E5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3510-E55D-4843-ADFA-0EE2B0873C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3810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9A3E94-BF0D-E0F0-A80D-8C8DC79A8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0E1E9-D32C-422A-8EAE-DA048F312CAA}" type="datetimeFigureOut">
              <a:rPr lang="en-AU" smtClean="0"/>
              <a:t>13/11/2023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9E1E54-034B-6692-2F14-78387CBC4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CE997A-C38E-97A6-6E83-805BEAD2F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3510-E55D-4843-ADFA-0EE2B0873C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7868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D4A3A-A5A1-BFB7-170B-858C6C2E9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CB68D-DEDD-8ED1-4D8A-07442F5BC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7F9145-A6F8-EF5C-364A-80538D5D27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C245FF-9BBB-0647-7FD9-B61945B77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0E1E9-D32C-422A-8EAE-DA048F312CAA}" type="datetimeFigureOut">
              <a:rPr lang="en-AU" smtClean="0"/>
              <a:t>13/11/2023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13B6D4-59BF-172B-741E-CCE818A87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0FA4B-F715-F9AE-0D57-550FDC0B5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3510-E55D-4843-ADFA-0EE2B0873C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9697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25677-B310-F65A-4338-6BD36186C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D31ACA-F555-D089-78F0-C066728955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89D1DE-4194-B7D8-7D33-9205E1EBA7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E42A09-DB9B-6F6F-92C4-9D353C1F7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0E1E9-D32C-422A-8EAE-DA048F312CAA}" type="datetimeFigureOut">
              <a:rPr lang="en-AU" smtClean="0"/>
              <a:t>13/11/2023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D745D-F6D9-92F9-4955-C44C24381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EB9BC9-7AB6-B483-126E-CA95DDC8A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3510-E55D-4843-ADFA-0EE2B0873C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9193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FCFB3A-8555-6AC7-2E29-281D976C8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D36406-8C2F-0045-D4CC-DADBA433D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B4203-7972-FADD-A604-E18D4456E4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0E1E9-D32C-422A-8EAE-DA048F312CAA}" type="datetimeFigureOut">
              <a:rPr lang="en-AU" smtClean="0"/>
              <a:t>13/11/2023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4E04A-80A2-3A61-72B7-C4AC254010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8817C-0425-61F6-4E64-8940AC08F6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D3510-E55D-4843-ADFA-0EE2B0873C8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8195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customXml" Target="../ink/ink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customXml" Target="../ink/ink9.xml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12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customXml" Target="../ink/ink8.xml"/><Relationship Id="rId5" Type="http://schemas.openxmlformats.org/officeDocument/2006/relationships/customXml" Target="../ink/ink5.xml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customXml" Target="../ink/ink7.xml"/><Relationship Id="rId1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customXml" Target="../ink/ink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9.png"/><Relationship Id="rId3" Type="http://schemas.openxmlformats.org/officeDocument/2006/relationships/customXml" Target="../ink/ink11.xml"/><Relationship Id="rId7" Type="http://schemas.openxmlformats.org/officeDocument/2006/relationships/customXml" Target="../ink/ink13.xml"/><Relationship Id="rId12" Type="http://schemas.openxmlformats.org/officeDocument/2006/relationships/customXml" Target="../ink/ink15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5" Type="http://schemas.openxmlformats.org/officeDocument/2006/relationships/customXml" Target="../ink/ink12.xml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customXml" Target="../ink/ink14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2.png"/><Relationship Id="rId21" Type="http://schemas.openxmlformats.org/officeDocument/2006/relationships/customXml" Target="../ink/ink25.xml"/><Relationship Id="rId42" Type="http://schemas.openxmlformats.org/officeDocument/2006/relationships/image" Target="../media/image60.png"/><Relationship Id="rId47" Type="http://schemas.openxmlformats.org/officeDocument/2006/relationships/customXml" Target="../ink/ink38.xml"/><Relationship Id="rId63" Type="http://schemas.openxmlformats.org/officeDocument/2006/relationships/customXml" Target="../ink/ink46.xml"/><Relationship Id="rId68" Type="http://schemas.openxmlformats.org/officeDocument/2006/relationships/image" Target="../media/image73.png"/><Relationship Id="rId84" Type="http://schemas.openxmlformats.org/officeDocument/2006/relationships/image" Target="../media/image81.png"/><Relationship Id="rId89" Type="http://schemas.openxmlformats.org/officeDocument/2006/relationships/customXml" Target="../ink/ink59.xml"/><Relationship Id="rId16" Type="http://schemas.openxmlformats.org/officeDocument/2006/relationships/image" Target="../media/image47.png"/><Relationship Id="rId107" Type="http://schemas.openxmlformats.org/officeDocument/2006/relationships/customXml" Target="../ink/ink68.xml"/><Relationship Id="rId11" Type="http://schemas.openxmlformats.org/officeDocument/2006/relationships/customXml" Target="../ink/ink20.xml"/><Relationship Id="rId32" Type="http://schemas.openxmlformats.org/officeDocument/2006/relationships/image" Target="../media/image55.png"/><Relationship Id="rId37" Type="http://schemas.openxmlformats.org/officeDocument/2006/relationships/customXml" Target="../ink/ink33.xml"/><Relationship Id="rId53" Type="http://schemas.openxmlformats.org/officeDocument/2006/relationships/customXml" Target="../ink/ink41.xml"/><Relationship Id="rId58" Type="http://schemas.openxmlformats.org/officeDocument/2006/relationships/image" Target="../media/image68.png"/><Relationship Id="rId74" Type="http://schemas.openxmlformats.org/officeDocument/2006/relationships/image" Target="../media/image76.png"/><Relationship Id="rId79" Type="http://schemas.openxmlformats.org/officeDocument/2006/relationships/customXml" Target="../ink/ink54.xml"/><Relationship Id="rId102" Type="http://schemas.openxmlformats.org/officeDocument/2006/relationships/image" Target="../media/image90.png"/><Relationship Id="rId5" Type="http://schemas.openxmlformats.org/officeDocument/2006/relationships/customXml" Target="../ink/ink17.xml"/><Relationship Id="rId90" Type="http://schemas.openxmlformats.org/officeDocument/2006/relationships/image" Target="../media/image84.png"/><Relationship Id="rId95" Type="http://schemas.openxmlformats.org/officeDocument/2006/relationships/customXml" Target="../ink/ink62.xml"/><Relationship Id="rId22" Type="http://schemas.openxmlformats.org/officeDocument/2006/relationships/image" Target="../media/image50.png"/><Relationship Id="rId27" Type="http://schemas.openxmlformats.org/officeDocument/2006/relationships/customXml" Target="../ink/ink28.xml"/><Relationship Id="rId43" Type="http://schemas.openxmlformats.org/officeDocument/2006/relationships/customXml" Target="../ink/ink36.xml"/><Relationship Id="rId48" Type="http://schemas.openxmlformats.org/officeDocument/2006/relationships/image" Target="../media/image63.png"/><Relationship Id="rId64" Type="http://schemas.openxmlformats.org/officeDocument/2006/relationships/image" Target="../media/image71.png"/><Relationship Id="rId69" Type="http://schemas.openxmlformats.org/officeDocument/2006/relationships/customXml" Target="../ink/ink49.xml"/><Relationship Id="rId80" Type="http://schemas.openxmlformats.org/officeDocument/2006/relationships/image" Target="../media/image79.png"/><Relationship Id="rId85" Type="http://schemas.openxmlformats.org/officeDocument/2006/relationships/customXml" Target="../ink/ink57.xml"/><Relationship Id="rId12" Type="http://schemas.openxmlformats.org/officeDocument/2006/relationships/image" Target="../media/image45.png"/><Relationship Id="rId17" Type="http://schemas.openxmlformats.org/officeDocument/2006/relationships/customXml" Target="../ink/ink23.xml"/><Relationship Id="rId33" Type="http://schemas.openxmlformats.org/officeDocument/2006/relationships/customXml" Target="../ink/ink31.xml"/><Relationship Id="rId38" Type="http://schemas.openxmlformats.org/officeDocument/2006/relationships/image" Target="../media/image58.png"/><Relationship Id="rId59" Type="http://schemas.openxmlformats.org/officeDocument/2006/relationships/customXml" Target="../ink/ink44.xml"/><Relationship Id="rId103" Type="http://schemas.openxmlformats.org/officeDocument/2006/relationships/customXml" Target="../ink/ink66.xml"/><Relationship Id="rId108" Type="http://schemas.openxmlformats.org/officeDocument/2006/relationships/image" Target="../media/image93.png"/><Relationship Id="rId54" Type="http://schemas.openxmlformats.org/officeDocument/2006/relationships/image" Target="../media/image66.png"/><Relationship Id="rId70" Type="http://schemas.openxmlformats.org/officeDocument/2006/relationships/image" Target="../media/image74.png"/><Relationship Id="rId75" Type="http://schemas.openxmlformats.org/officeDocument/2006/relationships/customXml" Target="../ink/ink52.xml"/><Relationship Id="rId91" Type="http://schemas.openxmlformats.org/officeDocument/2006/relationships/customXml" Target="../ink/ink60.xml"/><Relationship Id="rId96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5" Type="http://schemas.openxmlformats.org/officeDocument/2006/relationships/customXml" Target="../ink/ink22.xml"/><Relationship Id="rId23" Type="http://schemas.openxmlformats.org/officeDocument/2006/relationships/customXml" Target="../ink/ink26.xml"/><Relationship Id="rId28" Type="http://schemas.openxmlformats.org/officeDocument/2006/relationships/image" Target="../media/image53.png"/><Relationship Id="rId36" Type="http://schemas.openxmlformats.org/officeDocument/2006/relationships/image" Target="../media/image57.png"/><Relationship Id="rId49" Type="http://schemas.openxmlformats.org/officeDocument/2006/relationships/customXml" Target="../ink/ink39.xml"/><Relationship Id="rId57" Type="http://schemas.openxmlformats.org/officeDocument/2006/relationships/customXml" Target="../ink/ink43.xml"/><Relationship Id="rId106" Type="http://schemas.openxmlformats.org/officeDocument/2006/relationships/image" Target="../media/image92.png"/><Relationship Id="rId10" Type="http://schemas.openxmlformats.org/officeDocument/2006/relationships/image" Target="../media/image44.png"/><Relationship Id="rId31" Type="http://schemas.openxmlformats.org/officeDocument/2006/relationships/customXml" Target="../ink/ink30.xml"/><Relationship Id="rId44" Type="http://schemas.openxmlformats.org/officeDocument/2006/relationships/image" Target="../media/image61.png"/><Relationship Id="rId52" Type="http://schemas.openxmlformats.org/officeDocument/2006/relationships/image" Target="../media/image65.png"/><Relationship Id="rId60" Type="http://schemas.openxmlformats.org/officeDocument/2006/relationships/image" Target="../media/image69.png"/><Relationship Id="rId65" Type="http://schemas.openxmlformats.org/officeDocument/2006/relationships/customXml" Target="../ink/ink47.xml"/><Relationship Id="rId73" Type="http://schemas.openxmlformats.org/officeDocument/2006/relationships/customXml" Target="../ink/ink51.xml"/><Relationship Id="rId78" Type="http://schemas.openxmlformats.org/officeDocument/2006/relationships/image" Target="../media/image78.png"/><Relationship Id="rId81" Type="http://schemas.openxmlformats.org/officeDocument/2006/relationships/customXml" Target="../ink/ink55.xml"/><Relationship Id="rId86" Type="http://schemas.openxmlformats.org/officeDocument/2006/relationships/image" Target="../media/image82.png"/><Relationship Id="rId94" Type="http://schemas.openxmlformats.org/officeDocument/2006/relationships/image" Target="../media/image86.png"/><Relationship Id="rId99" Type="http://schemas.openxmlformats.org/officeDocument/2006/relationships/customXml" Target="../ink/ink64.xml"/><Relationship Id="rId101" Type="http://schemas.openxmlformats.org/officeDocument/2006/relationships/customXml" Target="../ink/ink65.xml"/><Relationship Id="rId4" Type="http://schemas.openxmlformats.org/officeDocument/2006/relationships/image" Target="../media/image41.png"/><Relationship Id="rId9" Type="http://schemas.openxmlformats.org/officeDocument/2006/relationships/customXml" Target="../ink/ink19.xml"/><Relationship Id="rId13" Type="http://schemas.openxmlformats.org/officeDocument/2006/relationships/customXml" Target="../ink/ink21.xml"/><Relationship Id="rId18" Type="http://schemas.openxmlformats.org/officeDocument/2006/relationships/image" Target="../media/image48.png"/><Relationship Id="rId39" Type="http://schemas.openxmlformats.org/officeDocument/2006/relationships/customXml" Target="../ink/ink34.xml"/><Relationship Id="rId109" Type="http://schemas.openxmlformats.org/officeDocument/2006/relationships/customXml" Target="../ink/ink69.xml"/><Relationship Id="rId34" Type="http://schemas.openxmlformats.org/officeDocument/2006/relationships/image" Target="../media/image56.png"/><Relationship Id="rId50" Type="http://schemas.openxmlformats.org/officeDocument/2006/relationships/image" Target="../media/image64.png"/><Relationship Id="rId55" Type="http://schemas.openxmlformats.org/officeDocument/2006/relationships/customXml" Target="../ink/ink42.xml"/><Relationship Id="rId76" Type="http://schemas.openxmlformats.org/officeDocument/2006/relationships/image" Target="../media/image77.png"/><Relationship Id="rId97" Type="http://schemas.openxmlformats.org/officeDocument/2006/relationships/customXml" Target="../ink/ink63.xml"/><Relationship Id="rId104" Type="http://schemas.openxmlformats.org/officeDocument/2006/relationships/image" Target="../media/image91.png"/><Relationship Id="rId7" Type="http://schemas.openxmlformats.org/officeDocument/2006/relationships/customXml" Target="../ink/ink18.xml"/><Relationship Id="rId71" Type="http://schemas.openxmlformats.org/officeDocument/2006/relationships/customXml" Target="../ink/ink50.xml"/><Relationship Id="rId92" Type="http://schemas.openxmlformats.org/officeDocument/2006/relationships/image" Target="../media/image85.png"/><Relationship Id="rId2" Type="http://schemas.openxmlformats.org/officeDocument/2006/relationships/customXml" Target="../ink/ink16.xml"/><Relationship Id="rId29" Type="http://schemas.openxmlformats.org/officeDocument/2006/relationships/customXml" Target="../ink/ink29.xml"/><Relationship Id="rId24" Type="http://schemas.openxmlformats.org/officeDocument/2006/relationships/image" Target="../media/image51.png"/><Relationship Id="rId40" Type="http://schemas.openxmlformats.org/officeDocument/2006/relationships/image" Target="../media/image59.png"/><Relationship Id="rId45" Type="http://schemas.openxmlformats.org/officeDocument/2006/relationships/customXml" Target="../ink/ink37.xml"/><Relationship Id="rId66" Type="http://schemas.openxmlformats.org/officeDocument/2006/relationships/image" Target="../media/image72.png"/><Relationship Id="rId87" Type="http://schemas.openxmlformats.org/officeDocument/2006/relationships/customXml" Target="../ink/ink58.xml"/><Relationship Id="rId110" Type="http://schemas.openxmlformats.org/officeDocument/2006/relationships/image" Target="../media/image94.png"/><Relationship Id="rId61" Type="http://schemas.openxmlformats.org/officeDocument/2006/relationships/customXml" Target="../ink/ink45.xml"/><Relationship Id="rId82" Type="http://schemas.openxmlformats.org/officeDocument/2006/relationships/image" Target="../media/image80.png"/><Relationship Id="rId19" Type="http://schemas.openxmlformats.org/officeDocument/2006/relationships/customXml" Target="../ink/ink24.xml"/><Relationship Id="rId14" Type="http://schemas.openxmlformats.org/officeDocument/2006/relationships/image" Target="../media/image46.png"/><Relationship Id="rId30" Type="http://schemas.openxmlformats.org/officeDocument/2006/relationships/image" Target="../media/image54.png"/><Relationship Id="rId35" Type="http://schemas.openxmlformats.org/officeDocument/2006/relationships/customXml" Target="../ink/ink32.xml"/><Relationship Id="rId56" Type="http://schemas.openxmlformats.org/officeDocument/2006/relationships/image" Target="../media/image67.png"/><Relationship Id="rId77" Type="http://schemas.openxmlformats.org/officeDocument/2006/relationships/customXml" Target="../ink/ink53.xml"/><Relationship Id="rId100" Type="http://schemas.openxmlformats.org/officeDocument/2006/relationships/image" Target="../media/image89.png"/><Relationship Id="rId105" Type="http://schemas.openxmlformats.org/officeDocument/2006/relationships/customXml" Target="../ink/ink67.xml"/><Relationship Id="rId8" Type="http://schemas.openxmlformats.org/officeDocument/2006/relationships/image" Target="../media/image43.png"/><Relationship Id="rId51" Type="http://schemas.openxmlformats.org/officeDocument/2006/relationships/customXml" Target="../ink/ink40.xml"/><Relationship Id="rId72" Type="http://schemas.openxmlformats.org/officeDocument/2006/relationships/image" Target="../media/image75.png"/><Relationship Id="rId93" Type="http://schemas.openxmlformats.org/officeDocument/2006/relationships/customXml" Target="../ink/ink61.xml"/><Relationship Id="rId98" Type="http://schemas.openxmlformats.org/officeDocument/2006/relationships/image" Target="../media/image88.png"/><Relationship Id="rId3" Type="http://schemas.openxmlformats.org/officeDocument/2006/relationships/image" Target="../media/image40.png"/><Relationship Id="rId25" Type="http://schemas.openxmlformats.org/officeDocument/2006/relationships/customXml" Target="../ink/ink27.xml"/><Relationship Id="rId46" Type="http://schemas.openxmlformats.org/officeDocument/2006/relationships/image" Target="../media/image62.png"/><Relationship Id="rId67" Type="http://schemas.openxmlformats.org/officeDocument/2006/relationships/customXml" Target="../ink/ink48.xml"/><Relationship Id="rId20" Type="http://schemas.openxmlformats.org/officeDocument/2006/relationships/image" Target="../media/image49.png"/><Relationship Id="rId41" Type="http://schemas.openxmlformats.org/officeDocument/2006/relationships/customXml" Target="../ink/ink35.xml"/><Relationship Id="rId62" Type="http://schemas.openxmlformats.org/officeDocument/2006/relationships/image" Target="../media/image70.png"/><Relationship Id="rId83" Type="http://schemas.openxmlformats.org/officeDocument/2006/relationships/customXml" Target="../ink/ink56.xml"/><Relationship Id="rId88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70.xm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71.xml"/><Relationship Id="rId7" Type="http://schemas.openxmlformats.org/officeDocument/2006/relationships/image" Target="../media/image10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customXml" Target="../ink/ink72.xml"/><Relationship Id="rId4" Type="http://schemas.openxmlformats.org/officeDocument/2006/relationships/image" Target="../media/image10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3.xm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customXml" Target="../ink/ink74.xml"/><Relationship Id="rId4" Type="http://schemas.openxmlformats.org/officeDocument/2006/relationships/image" Target="../media/image11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75.xm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customXml" Target="../ink/ink76.xml"/><Relationship Id="rId4" Type="http://schemas.openxmlformats.org/officeDocument/2006/relationships/image" Target="../media/image11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8.png"/><Relationship Id="rId7" Type="http://schemas.openxmlformats.org/officeDocument/2006/relationships/image" Target="../media/image120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8.xml"/><Relationship Id="rId5" Type="http://schemas.openxmlformats.org/officeDocument/2006/relationships/image" Target="../media/image119.png"/><Relationship Id="rId4" Type="http://schemas.openxmlformats.org/officeDocument/2006/relationships/customXml" Target="../ink/ink7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customXml" Target="../ink/ink84.xml"/><Relationship Id="rId3" Type="http://schemas.openxmlformats.org/officeDocument/2006/relationships/image" Target="../media/image128.png"/><Relationship Id="rId7" Type="http://schemas.openxmlformats.org/officeDocument/2006/relationships/customXml" Target="../ink/ink81.xml"/><Relationship Id="rId12" Type="http://schemas.openxmlformats.org/officeDocument/2006/relationships/image" Target="../media/image133.png"/><Relationship Id="rId2" Type="http://schemas.openxmlformats.org/officeDocument/2006/relationships/customXml" Target="../ink/ink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customXml" Target="../ink/ink83.xml"/><Relationship Id="rId5" Type="http://schemas.openxmlformats.org/officeDocument/2006/relationships/image" Target="../media/image129.png"/><Relationship Id="rId10" Type="http://schemas.openxmlformats.org/officeDocument/2006/relationships/image" Target="../media/image132.png"/><Relationship Id="rId4" Type="http://schemas.openxmlformats.org/officeDocument/2006/relationships/customXml" Target="../ink/ink80.xml"/><Relationship Id="rId9" Type="http://schemas.openxmlformats.org/officeDocument/2006/relationships/customXml" Target="../ink/ink82.xml"/><Relationship Id="rId14" Type="http://schemas.openxmlformats.org/officeDocument/2006/relationships/image" Target="../media/image1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5.xml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88.xml"/><Relationship Id="rId3" Type="http://schemas.openxmlformats.org/officeDocument/2006/relationships/customXml" Target="../ink/ink86.xml"/><Relationship Id="rId7" Type="http://schemas.openxmlformats.org/officeDocument/2006/relationships/image" Target="../media/image14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7.xml"/><Relationship Id="rId11" Type="http://schemas.openxmlformats.org/officeDocument/2006/relationships/image" Target="../media/image145.png"/><Relationship Id="rId5" Type="http://schemas.openxmlformats.org/officeDocument/2006/relationships/image" Target="../media/image142.png"/><Relationship Id="rId10" Type="http://schemas.openxmlformats.org/officeDocument/2006/relationships/customXml" Target="../ink/ink89.xml"/><Relationship Id="rId4" Type="http://schemas.openxmlformats.org/officeDocument/2006/relationships/image" Target="../media/image141.png"/><Relationship Id="rId9" Type="http://schemas.openxmlformats.org/officeDocument/2006/relationships/image" Target="../media/image14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customXml" Target="../ink/ink95.xml"/><Relationship Id="rId18" Type="http://schemas.openxmlformats.org/officeDocument/2006/relationships/image" Target="../media/image154.png"/><Relationship Id="rId3" Type="http://schemas.openxmlformats.org/officeDocument/2006/relationships/image" Target="../media/image146.png"/><Relationship Id="rId7" Type="http://schemas.openxmlformats.org/officeDocument/2006/relationships/customXml" Target="../ink/ink92.xml"/><Relationship Id="rId12" Type="http://schemas.openxmlformats.org/officeDocument/2006/relationships/image" Target="../media/image151.png"/><Relationship Id="rId17" Type="http://schemas.openxmlformats.org/officeDocument/2006/relationships/customXml" Target="../ink/ink97.xml"/><Relationship Id="rId2" Type="http://schemas.openxmlformats.org/officeDocument/2006/relationships/customXml" Target="../ink/ink90.xml"/><Relationship Id="rId16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customXml" Target="../ink/ink94.xml"/><Relationship Id="rId5" Type="http://schemas.openxmlformats.org/officeDocument/2006/relationships/customXml" Target="../ink/ink91.xml"/><Relationship Id="rId15" Type="http://schemas.openxmlformats.org/officeDocument/2006/relationships/customXml" Target="../ink/ink96.xml"/><Relationship Id="rId10" Type="http://schemas.openxmlformats.org/officeDocument/2006/relationships/image" Target="../media/image150.png"/><Relationship Id="rId4" Type="http://schemas.openxmlformats.org/officeDocument/2006/relationships/image" Target="../media/image147.png"/><Relationship Id="rId9" Type="http://schemas.openxmlformats.org/officeDocument/2006/relationships/customXml" Target="../ink/ink93.xml"/><Relationship Id="rId14" Type="http://schemas.openxmlformats.org/officeDocument/2006/relationships/image" Target="../media/image15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0.xml"/><Relationship Id="rId3" Type="http://schemas.openxmlformats.org/officeDocument/2006/relationships/image" Target="../media/image156.png"/><Relationship Id="rId7" Type="http://schemas.openxmlformats.org/officeDocument/2006/relationships/image" Target="../media/image158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9.xml"/><Relationship Id="rId5" Type="http://schemas.openxmlformats.org/officeDocument/2006/relationships/image" Target="../media/image157.png"/><Relationship Id="rId4" Type="http://schemas.openxmlformats.org/officeDocument/2006/relationships/customXml" Target="../ink/ink98.xml"/><Relationship Id="rId9" Type="http://schemas.openxmlformats.org/officeDocument/2006/relationships/image" Target="../media/image15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customXml" Target="../ink/ink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3867F-3776-9D73-E633-214F7D7BD6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Week 3 Detection Algorithm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3F5C5C-839E-ADB8-D595-AED8DA7007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78134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08BA62-F7BA-BC37-03B7-C09C81889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258" y="871005"/>
            <a:ext cx="9602540" cy="4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72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7ABC2D-B718-7573-CE81-7286A1C98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198" y="771154"/>
            <a:ext cx="9926435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04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210693-A5B7-6754-F4DA-9DD8FEA81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116962" cy="55633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381692-627A-EE84-14F6-5887E37C4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502" y="4607141"/>
            <a:ext cx="2832542" cy="22508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3ED9D73-CE5D-CFE3-5F8E-0ECC6834F389}"/>
                  </a:ext>
                </a:extLst>
              </p14:cNvPr>
              <p14:cNvContentPartPr/>
              <p14:nvPr/>
            </p14:nvContentPartPr>
            <p14:xfrm>
              <a:off x="3860568" y="2642256"/>
              <a:ext cx="350640" cy="2775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3ED9D73-CE5D-CFE3-5F8E-0ECC6834F38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51568" y="2633616"/>
                <a:ext cx="368280" cy="279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9578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108176-01DF-1ED1-9944-1242521BA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50" y="642548"/>
            <a:ext cx="10021699" cy="55729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ABB5ABF-FD97-BABB-DD3C-4535E663F276}"/>
                  </a:ext>
                </a:extLst>
              </p14:cNvPr>
              <p14:cNvContentPartPr/>
              <p14:nvPr/>
            </p14:nvContentPartPr>
            <p14:xfrm>
              <a:off x="9888105" y="2462385"/>
              <a:ext cx="909720" cy="551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ABB5ABF-FD97-BABB-DD3C-4535E663F2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79105" y="2453385"/>
                <a:ext cx="92736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3FC07FF-7BC1-F565-9837-5B150E7FFBF8}"/>
                  </a:ext>
                </a:extLst>
              </p14:cNvPr>
              <p14:cNvContentPartPr/>
              <p14:nvPr/>
            </p14:nvContentPartPr>
            <p14:xfrm>
              <a:off x="6594105" y="2948385"/>
              <a:ext cx="798840" cy="505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3FC07FF-7BC1-F565-9837-5B150E7FFBF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85465" y="2939385"/>
                <a:ext cx="816480" cy="52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6C00DE8-CF06-3B17-7809-DB462ED3652A}"/>
                  </a:ext>
                </a:extLst>
              </p14:cNvPr>
              <p14:cNvContentPartPr/>
              <p14:nvPr/>
            </p14:nvContentPartPr>
            <p14:xfrm>
              <a:off x="8929065" y="3404865"/>
              <a:ext cx="2059200" cy="478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6C00DE8-CF06-3B17-7809-DB462ED3652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20065" y="3395865"/>
                <a:ext cx="2076840" cy="49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5C68C932-8CF3-A85A-CB88-279F9C21621C}"/>
              </a:ext>
            </a:extLst>
          </p:cNvPr>
          <p:cNvGrpSpPr/>
          <p:nvPr/>
        </p:nvGrpSpPr>
        <p:grpSpPr>
          <a:xfrm>
            <a:off x="11000145" y="2948025"/>
            <a:ext cx="699120" cy="322560"/>
            <a:chOff x="11000145" y="2948025"/>
            <a:chExt cx="699120" cy="32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A5A7764-BE66-8FE5-890E-2FFBA99B5B62}"/>
                    </a:ext>
                  </a:extLst>
                </p14:cNvPr>
                <p14:cNvContentPartPr/>
                <p14:nvPr/>
              </p14:nvContentPartPr>
              <p14:xfrm>
                <a:off x="11000145" y="3095985"/>
                <a:ext cx="298440" cy="172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A5A7764-BE66-8FE5-890E-2FFBA99B5B6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991145" y="3086985"/>
                  <a:ext cx="3160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56D1AAF-D50E-A7B4-E420-CED9302BDDCC}"/>
                    </a:ext>
                  </a:extLst>
                </p14:cNvPr>
                <p14:cNvContentPartPr/>
                <p14:nvPr/>
              </p14:nvContentPartPr>
              <p14:xfrm>
                <a:off x="11285625" y="3112185"/>
                <a:ext cx="128520" cy="147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56D1AAF-D50E-A7B4-E420-CED9302BDDC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276625" y="3103185"/>
                  <a:ext cx="1461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23D8967-6F58-A2BD-671D-E7AB7751D1E3}"/>
                    </a:ext>
                  </a:extLst>
                </p14:cNvPr>
                <p14:cNvContentPartPr/>
                <p14:nvPr/>
              </p14:nvContentPartPr>
              <p14:xfrm>
                <a:off x="11510625" y="2948025"/>
                <a:ext cx="188640" cy="322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23D8967-6F58-A2BD-671D-E7AB7751D1E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501625" y="2939025"/>
                  <a:ext cx="206280" cy="340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05730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1A4C18-A7FE-7F79-7600-BF674EEA9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35" y="637785"/>
            <a:ext cx="10250330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777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F6CF27-AC5A-CFD5-5A59-208B228E1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950"/>
            <a:ext cx="8688981" cy="48705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EFDFD3-38FF-810B-B8BA-FF089905A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385" y="5551357"/>
            <a:ext cx="5934903" cy="9431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2190A4A-00E9-F0EF-8E81-76A89505598F}"/>
                  </a:ext>
                </a:extLst>
              </p14:cNvPr>
              <p14:cNvContentPartPr/>
              <p14:nvPr/>
            </p14:nvContentPartPr>
            <p14:xfrm>
              <a:off x="5941065" y="6278745"/>
              <a:ext cx="1077480" cy="262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2190A4A-00E9-F0EF-8E81-76A89505598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32065" y="6270105"/>
                <a:ext cx="1095120" cy="28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8489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B37B65-A05D-769E-17C8-8836BB9D4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40" y="985496"/>
            <a:ext cx="9993120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68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958950-F0E8-F052-19E0-6DDD2D5E0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7435680" cy="43760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60E6EB-586F-ADD8-3CD1-5D36D517F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781" y="3504731"/>
            <a:ext cx="6049219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64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C8FE73-6D16-FD75-DA37-0820AD29C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20" y="0"/>
            <a:ext cx="5537577" cy="30024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00C66D-455B-C753-4197-996BBEB26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31" y="3002430"/>
            <a:ext cx="10869542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99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0211ED-B933-D053-B4A8-A77C0810D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59" y="177941"/>
            <a:ext cx="9345329" cy="52585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2ED4C4-E96D-2BC0-2719-AAE141D11169}"/>
              </a:ext>
            </a:extLst>
          </p:cNvPr>
          <p:cNvSpPr txBox="1"/>
          <p:nvPr/>
        </p:nvSpPr>
        <p:spPr>
          <a:xfrm>
            <a:off x="1813434" y="5920747"/>
            <a:ext cx="6205977" cy="46166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Why Padding? How to decided padding size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2911573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11069A-1173-220B-B92D-32D0BAB83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45" y="537759"/>
            <a:ext cx="10821910" cy="578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630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C9C4DA-CB0C-C7B4-0C05-2313DBC07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23" y="1017037"/>
            <a:ext cx="10945753" cy="54109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590D10-1F8A-D81C-4BB2-ABDC898673B9}"/>
              </a:ext>
            </a:extLst>
          </p:cNvPr>
          <p:cNvSpPr txBox="1"/>
          <p:nvPr/>
        </p:nvSpPr>
        <p:spPr>
          <a:xfrm>
            <a:off x="9198902" y="1401538"/>
            <a:ext cx="1548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argmax</a:t>
            </a:r>
            <a:endParaRPr lang="en-AU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F3D5637-C901-1EDD-DA81-4C91348FC31E}"/>
              </a:ext>
            </a:extLst>
          </p:cNvPr>
          <p:cNvGrpSpPr/>
          <p:nvPr/>
        </p:nvGrpSpPr>
        <p:grpSpPr>
          <a:xfrm>
            <a:off x="9582105" y="1975305"/>
            <a:ext cx="423360" cy="208080"/>
            <a:chOff x="9582105" y="1975305"/>
            <a:chExt cx="423360" cy="20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9AF1A34-548E-F1BD-5D71-2E3B3BF8608A}"/>
                    </a:ext>
                  </a:extLst>
                </p14:cNvPr>
                <p14:cNvContentPartPr/>
                <p14:nvPr/>
              </p14:nvContentPartPr>
              <p14:xfrm>
                <a:off x="9582105" y="1975305"/>
                <a:ext cx="398880" cy="208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9AF1A34-548E-F1BD-5D71-2E3B3BF8608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573105" y="1966665"/>
                  <a:ext cx="4165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686D8A4-94F3-20FE-A2F0-2BA50102FEEE}"/>
                    </a:ext>
                  </a:extLst>
                </p14:cNvPr>
                <p14:cNvContentPartPr/>
                <p14:nvPr/>
              </p14:nvContentPartPr>
              <p14:xfrm>
                <a:off x="9936705" y="2001225"/>
                <a:ext cx="68760" cy="117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686D8A4-94F3-20FE-A2F0-2BA50102FEE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928065" y="1992585"/>
                  <a:ext cx="86400" cy="13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7C2B68F-A863-F4B4-8BAD-FAB0020565D8}"/>
                  </a:ext>
                </a:extLst>
              </p14:cNvPr>
              <p14:cNvContentPartPr/>
              <p14:nvPr/>
            </p14:nvContentPartPr>
            <p14:xfrm>
              <a:off x="9408168" y="6060816"/>
              <a:ext cx="1431000" cy="404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7C2B68F-A863-F4B4-8BAD-FAB0020565D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99168" y="6051816"/>
                <a:ext cx="144864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888F073-EBB5-3608-8893-72FFBDC81AD1}"/>
                  </a:ext>
                </a:extLst>
              </p14:cNvPr>
              <p14:cNvContentPartPr/>
              <p14:nvPr/>
            </p14:nvContentPartPr>
            <p14:xfrm>
              <a:off x="7113888" y="1069776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888F073-EBB5-3608-8893-72FFBDC81AD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04888" y="106113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6C07C123-B613-B5B6-8BFF-EB9ED7EB5A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533" y="176013"/>
            <a:ext cx="11029361" cy="6974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4D094ED-83A2-87D0-1D24-373272A6E541}"/>
                  </a:ext>
                </a:extLst>
              </p14:cNvPr>
              <p14:cNvContentPartPr/>
              <p14:nvPr/>
            </p14:nvContentPartPr>
            <p14:xfrm>
              <a:off x="1941699" y="903771"/>
              <a:ext cx="8684280" cy="105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4D094ED-83A2-87D0-1D24-373272A6E54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32699" y="894771"/>
                <a:ext cx="8701920" cy="12348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0D85E992-91FF-3311-138D-37C115080E60}"/>
              </a:ext>
            </a:extLst>
          </p:cNvPr>
          <p:cNvSpPr txBox="1"/>
          <p:nvPr/>
        </p:nvSpPr>
        <p:spPr>
          <a:xfrm>
            <a:off x="4841805" y="1678444"/>
            <a:ext cx="2271860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Encoder - Decoder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29138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1B24B28-04CF-CBFD-A277-F63A72BC7164}"/>
                  </a:ext>
                </a:extLst>
              </p14:cNvPr>
              <p14:cNvContentPartPr/>
              <p14:nvPr/>
            </p14:nvContentPartPr>
            <p14:xfrm>
              <a:off x="3282408" y="291657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1B24B28-04CF-CBFD-A277-F63A72BC716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73768" y="290793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47563C8-2C44-AAB6-DEFD-79A187930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793" y="203397"/>
            <a:ext cx="7773485" cy="626832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B66EA5B-2F47-DEAD-7B9B-AFA23B9DB70B}"/>
              </a:ext>
            </a:extLst>
          </p:cNvPr>
          <p:cNvGrpSpPr/>
          <p:nvPr/>
        </p:nvGrpSpPr>
        <p:grpSpPr>
          <a:xfrm>
            <a:off x="3943785" y="3352665"/>
            <a:ext cx="507240" cy="254520"/>
            <a:chOff x="3943785" y="3352665"/>
            <a:chExt cx="507240" cy="25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778EE23-4071-678A-8E0E-A0532294342B}"/>
                    </a:ext>
                  </a:extLst>
                </p14:cNvPr>
                <p14:cNvContentPartPr/>
                <p14:nvPr/>
              </p14:nvContentPartPr>
              <p14:xfrm>
                <a:off x="3976905" y="3352665"/>
                <a:ext cx="474120" cy="116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778EE23-4071-678A-8E0E-A0532294342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67905" y="3344025"/>
                  <a:ext cx="4917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50218FE-8E69-688E-9D50-4AA556477A2C}"/>
                    </a:ext>
                  </a:extLst>
                </p14:cNvPr>
                <p14:cNvContentPartPr/>
                <p14:nvPr/>
              </p14:nvContentPartPr>
              <p14:xfrm>
                <a:off x="3943785" y="3366705"/>
                <a:ext cx="316440" cy="240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50218FE-8E69-688E-9D50-4AA556477A2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934785" y="3357705"/>
                  <a:ext cx="33408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B2A3A39-C899-4F83-F3D1-D3959BAF2ECB}"/>
              </a:ext>
            </a:extLst>
          </p:cNvPr>
          <p:cNvGrpSpPr/>
          <p:nvPr/>
        </p:nvGrpSpPr>
        <p:grpSpPr>
          <a:xfrm>
            <a:off x="5680785" y="3125865"/>
            <a:ext cx="443520" cy="296280"/>
            <a:chOff x="5680785" y="3125865"/>
            <a:chExt cx="44352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C1E5CA3-130A-4542-05EE-2DE31B7FCCD7}"/>
                    </a:ext>
                  </a:extLst>
                </p14:cNvPr>
                <p14:cNvContentPartPr/>
                <p14:nvPr/>
              </p14:nvContentPartPr>
              <p14:xfrm>
                <a:off x="5680785" y="3352665"/>
                <a:ext cx="19080" cy="25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C1E5CA3-130A-4542-05EE-2DE31B7FCCD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672145" y="3344025"/>
                  <a:ext cx="367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E105319-22F5-D90F-2D69-30E5E4147600}"/>
                    </a:ext>
                  </a:extLst>
                </p14:cNvPr>
                <p14:cNvContentPartPr/>
                <p14:nvPr/>
              </p14:nvContentPartPr>
              <p14:xfrm>
                <a:off x="5838105" y="3151425"/>
                <a:ext cx="159120" cy="207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E105319-22F5-D90F-2D69-30E5E414760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829465" y="3142425"/>
                  <a:ext cx="1767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D052980-8095-CF4F-E163-318C5498C8EF}"/>
                    </a:ext>
                  </a:extLst>
                </p14:cNvPr>
                <p14:cNvContentPartPr/>
                <p14:nvPr/>
              </p14:nvContentPartPr>
              <p14:xfrm>
                <a:off x="6058065" y="3125865"/>
                <a:ext cx="66240" cy="45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D052980-8095-CF4F-E163-318C5498C8E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049065" y="3116865"/>
                  <a:ext cx="838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5CF375B-6F24-B756-9B08-95F41BEF7417}"/>
                    </a:ext>
                  </a:extLst>
                </p14:cNvPr>
                <p14:cNvContentPartPr/>
                <p14:nvPr/>
              </p14:nvContentPartPr>
              <p14:xfrm>
                <a:off x="6065265" y="3334665"/>
                <a:ext cx="49680" cy="87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5CF375B-6F24-B756-9B08-95F41BEF741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056265" y="3325665"/>
                  <a:ext cx="67320" cy="10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D343205-53F4-BFEC-A7EA-8AA394CF7C21}"/>
                  </a:ext>
                </a:extLst>
              </p14:cNvPr>
              <p14:cNvContentPartPr/>
              <p14:nvPr/>
            </p14:nvContentPartPr>
            <p14:xfrm>
              <a:off x="6306825" y="3082665"/>
              <a:ext cx="294120" cy="2984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D343205-53F4-BFEC-A7EA-8AA394CF7C2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297825" y="3073665"/>
                <a:ext cx="311760" cy="31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FD74F540-77E8-8571-0A6A-12D3CF30B198}"/>
              </a:ext>
            </a:extLst>
          </p:cNvPr>
          <p:cNvGrpSpPr/>
          <p:nvPr/>
        </p:nvGrpSpPr>
        <p:grpSpPr>
          <a:xfrm>
            <a:off x="4631745" y="3071145"/>
            <a:ext cx="996480" cy="332640"/>
            <a:chOff x="4631745" y="3071145"/>
            <a:chExt cx="996480" cy="33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6FE1059-B688-8277-F87F-9D8F4241A2E7}"/>
                    </a:ext>
                  </a:extLst>
                </p14:cNvPr>
                <p14:cNvContentPartPr/>
                <p14:nvPr/>
              </p14:nvContentPartPr>
              <p14:xfrm>
                <a:off x="4764585" y="3165825"/>
                <a:ext cx="82440" cy="120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6FE1059-B688-8277-F87F-9D8F4241A2E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755585" y="3156825"/>
                  <a:ext cx="1000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281A7A9-25F0-7794-C8BE-1271073EE724}"/>
                    </a:ext>
                  </a:extLst>
                </p14:cNvPr>
                <p14:cNvContentPartPr/>
                <p14:nvPr/>
              </p14:nvContentPartPr>
              <p14:xfrm>
                <a:off x="4957185" y="3071145"/>
                <a:ext cx="152280" cy="222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281A7A9-25F0-7794-C8BE-1271073EE72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948545" y="3062505"/>
                  <a:ext cx="1699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C10D662-8219-D0C2-D8DA-573C3A6C7BD4}"/>
                    </a:ext>
                  </a:extLst>
                </p14:cNvPr>
                <p14:cNvContentPartPr/>
                <p14:nvPr/>
              </p14:nvContentPartPr>
              <p14:xfrm>
                <a:off x="5159865" y="3321705"/>
                <a:ext cx="9720" cy="29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C10D662-8219-D0C2-D8DA-573C3A6C7BD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151225" y="3313065"/>
                  <a:ext cx="273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8C99BDE-6D9A-FFF3-F61A-5604D43F2992}"/>
                    </a:ext>
                  </a:extLst>
                </p14:cNvPr>
                <p14:cNvContentPartPr/>
                <p14:nvPr/>
              </p14:nvContentPartPr>
              <p14:xfrm>
                <a:off x="5308545" y="3143865"/>
                <a:ext cx="80280" cy="131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8C99BDE-6D9A-FFF3-F61A-5604D43F299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299905" y="3135225"/>
                  <a:ext cx="979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7FB9C10-7C9B-CCF2-8644-7FA3BCBC6F59}"/>
                    </a:ext>
                  </a:extLst>
                </p14:cNvPr>
                <p14:cNvContentPartPr/>
                <p14:nvPr/>
              </p14:nvContentPartPr>
              <p14:xfrm>
                <a:off x="5419425" y="3107865"/>
                <a:ext cx="208800" cy="277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7FB9C10-7C9B-CCF2-8644-7FA3BCBC6F5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410425" y="3098865"/>
                  <a:ext cx="22644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2D0BAB8-E176-CB3F-496C-B79442F208FB}"/>
                    </a:ext>
                  </a:extLst>
                </p14:cNvPr>
                <p14:cNvContentPartPr/>
                <p14:nvPr/>
              </p14:nvContentPartPr>
              <p14:xfrm>
                <a:off x="4631745" y="3080505"/>
                <a:ext cx="194040" cy="323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2D0BAB8-E176-CB3F-496C-B79442F208F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622745" y="3071505"/>
                  <a:ext cx="211680" cy="34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96F5C23-AC69-936A-48AF-4E8EE10E5A62}"/>
                  </a:ext>
                </a:extLst>
              </p14:cNvPr>
              <p14:cNvContentPartPr/>
              <p14:nvPr/>
            </p14:nvContentPartPr>
            <p14:xfrm>
              <a:off x="6574305" y="3165825"/>
              <a:ext cx="77760" cy="1692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96F5C23-AC69-936A-48AF-4E8EE10E5A6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565305" y="3156825"/>
                <a:ext cx="95400" cy="18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8FD91D89-606B-F334-A379-D2EF81FC387D}"/>
              </a:ext>
            </a:extLst>
          </p:cNvPr>
          <p:cNvGrpSpPr/>
          <p:nvPr/>
        </p:nvGrpSpPr>
        <p:grpSpPr>
          <a:xfrm>
            <a:off x="4860705" y="4102185"/>
            <a:ext cx="2086560" cy="309240"/>
            <a:chOff x="4860705" y="4102185"/>
            <a:chExt cx="2086560" cy="30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1FB8F96-5CF6-1F8A-FA51-ABE0A9AD9160}"/>
                    </a:ext>
                  </a:extLst>
                </p14:cNvPr>
                <p14:cNvContentPartPr/>
                <p14:nvPr/>
              </p14:nvContentPartPr>
              <p14:xfrm>
                <a:off x="4926585" y="4114785"/>
                <a:ext cx="335160" cy="63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1FB8F96-5CF6-1F8A-FA51-ABE0A9AD916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917945" y="4106145"/>
                  <a:ext cx="3528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E961253-63D0-C5B9-22FC-E144A85416CF}"/>
                    </a:ext>
                  </a:extLst>
                </p14:cNvPr>
                <p14:cNvContentPartPr/>
                <p14:nvPr/>
              </p14:nvContentPartPr>
              <p14:xfrm>
                <a:off x="4860705" y="4102185"/>
                <a:ext cx="155520" cy="154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E961253-63D0-C5B9-22FC-E144A85416C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851705" y="4093545"/>
                  <a:ext cx="1731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56F5F70-59C8-5893-1AD1-4EA62EBCF9AD}"/>
                    </a:ext>
                  </a:extLst>
                </p14:cNvPr>
                <p14:cNvContentPartPr/>
                <p14:nvPr/>
              </p14:nvContentPartPr>
              <p14:xfrm>
                <a:off x="4957185" y="4230705"/>
                <a:ext cx="323280" cy="140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56F5F70-59C8-5893-1AD1-4EA62EBCF9A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948545" y="4222065"/>
                  <a:ext cx="3409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BEF81EE-0D9F-55F3-30E0-EE5973DAF34C}"/>
                    </a:ext>
                  </a:extLst>
                </p14:cNvPr>
                <p14:cNvContentPartPr/>
                <p14:nvPr/>
              </p14:nvContentPartPr>
              <p14:xfrm>
                <a:off x="4979865" y="4265625"/>
                <a:ext cx="182880" cy="99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BEF81EE-0D9F-55F3-30E0-EE5973DAF34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970865" y="4256625"/>
                  <a:ext cx="2005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A1560F8-F5D8-440C-954D-F556C013924C}"/>
                    </a:ext>
                  </a:extLst>
                </p14:cNvPr>
                <p14:cNvContentPartPr/>
                <p14:nvPr/>
              </p14:nvContentPartPr>
              <p14:xfrm>
                <a:off x="5607705" y="4156545"/>
                <a:ext cx="106560" cy="143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A1560F8-F5D8-440C-954D-F556C013924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599065" y="4147905"/>
                  <a:ext cx="1242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D166207-B63C-4430-9C38-40658EC49692}"/>
                    </a:ext>
                  </a:extLst>
                </p14:cNvPr>
                <p14:cNvContentPartPr/>
                <p14:nvPr/>
              </p14:nvContentPartPr>
              <p14:xfrm>
                <a:off x="5718945" y="4121625"/>
                <a:ext cx="184680" cy="207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D166207-B63C-4430-9C38-40658EC4969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710305" y="4112625"/>
                  <a:ext cx="2023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392202F-A854-FCDA-A5CF-2346005715F7}"/>
                    </a:ext>
                  </a:extLst>
                </p14:cNvPr>
                <p14:cNvContentPartPr/>
                <p14:nvPr/>
              </p14:nvContentPartPr>
              <p14:xfrm>
                <a:off x="5956545" y="4285425"/>
                <a:ext cx="21600" cy="58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392202F-A854-FCDA-A5CF-2346005715F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947905" y="4276785"/>
                  <a:ext cx="392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0817B2B-8AB9-2032-6CE8-44C68FD996A6}"/>
                    </a:ext>
                  </a:extLst>
                </p14:cNvPr>
                <p14:cNvContentPartPr/>
                <p14:nvPr/>
              </p14:nvContentPartPr>
              <p14:xfrm>
                <a:off x="6098025" y="4171305"/>
                <a:ext cx="118440" cy="143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0817B2B-8AB9-2032-6CE8-44C68FD996A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089025" y="4162305"/>
                  <a:ext cx="1360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7B15DA4-CC5B-B12A-C8F0-27145B884CF8}"/>
                    </a:ext>
                  </a:extLst>
                </p14:cNvPr>
                <p14:cNvContentPartPr/>
                <p14:nvPr/>
              </p14:nvContentPartPr>
              <p14:xfrm>
                <a:off x="6178305" y="4139985"/>
                <a:ext cx="189000" cy="188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7B15DA4-CC5B-B12A-C8F0-27145B884CF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169305" y="4131345"/>
                  <a:ext cx="2066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FFE8E66-A611-C3BE-C9FC-905FE4B5343E}"/>
                    </a:ext>
                  </a:extLst>
                </p14:cNvPr>
                <p14:cNvContentPartPr/>
                <p14:nvPr/>
              </p14:nvContentPartPr>
              <p14:xfrm>
                <a:off x="6383505" y="4340145"/>
                <a:ext cx="49680" cy="71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FFE8E66-A611-C3BE-C9FC-905FE4B5343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374505" y="4331145"/>
                  <a:ext cx="673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27658EA-4D97-883D-7835-D85E430498AC}"/>
                    </a:ext>
                  </a:extLst>
                </p14:cNvPr>
                <p14:cNvContentPartPr/>
                <p14:nvPr/>
              </p14:nvContentPartPr>
              <p14:xfrm>
                <a:off x="6530745" y="4189305"/>
                <a:ext cx="110160" cy="187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27658EA-4D97-883D-7835-D85E430498A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522105" y="4180305"/>
                  <a:ext cx="1278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462B390-F7D9-9AE3-DFC2-EC05FDBF8EBB}"/>
                    </a:ext>
                  </a:extLst>
                </p14:cNvPr>
                <p14:cNvContentPartPr/>
                <p14:nvPr/>
              </p14:nvContentPartPr>
              <p14:xfrm>
                <a:off x="6633345" y="4182105"/>
                <a:ext cx="113400" cy="201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462B390-F7D9-9AE3-DFC2-EC05FDBF8EB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624345" y="4173465"/>
                  <a:ext cx="1310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6B46B6B-9695-900D-3AE3-6BC1FD5A7351}"/>
                    </a:ext>
                  </a:extLst>
                </p14:cNvPr>
                <p14:cNvContentPartPr/>
                <p14:nvPr/>
              </p14:nvContentPartPr>
              <p14:xfrm>
                <a:off x="5432025" y="4124145"/>
                <a:ext cx="105480" cy="2361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6B46B6B-9695-900D-3AE3-6BC1FD5A735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423385" y="4115145"/>
                  <a:ext cx="1231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0486DFB-21FF-0720-05A0-AEFA21EF7F1C}"/>
                    </a:ext>
                  </a:extLst>
                </p14:cNvPr>
                <p14:cNvContentPartPr/>
                <p14:nvPr/>
              </p14:nvContentPartPr>
              <p14:xfrm>
                <a:off x="6793545" y="4183905"/>
                <a:ext cx="153720" cy="219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0486DFB-21FF-0720-05A0-AEFA21EF7F1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784545" y="4175265"/>
                  <a:ext cx="171360" cy="23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BB1195D8-7AF6-FE45-09D1-1B528567A351}"/>
                  </a:ext>
                </a:extLst>
              </p14:cNvPr>
              <p14:cNvContentPartPr/>
              <p14:nvPr/>
            </p14:nvContentPartPr>
            <p14:xfrm>
              <a:off x="2605800" y="5904600"/>
              <a:ext cx="1475280" cy="172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BB1195D8-7AF6-FE45-09D1-1B528567A351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597160" y="5895600"/>
                <a:ext cx="1492920" cy="3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80CAA009-826D-B54E-AEAB-F673096762F6}"/>
              </a:ext>
            </a:extLst>
          </p:cNvPr>
          <p:cNvGrpSpPr/>
          <p:nvPr/>
        </p:nvGrpSpPr>
        <p:grpSpPr>
          <a:xfrm>
            <a:off x="4408320" y="4896960"/>
            <a:ext cx="337320" cy="172440"/>
            <a:chOff x="4408320" y="4896960"/>
            <a:chExt cx="337320" cy="17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C73E57B-317F-51D8-9F19-6CADADB1828B}"/>
                    </a:ext>
                  </a:extLst>
                </p14:cNvPr>
                <p14:cNvContentPartPr/>
                <p14:nvPr/>
              </p14:nvContentPartPr>
              <p14:xfrm>
                <a:off x="4496880" y="4969320"/>
                <a:ext cx="248760" cy="33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C73E57B-317F-51D8-9F19-6CADADB1828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487880" y="4960680"/>
                  <a:ext cx="2664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BB80587-EDE8-895A-4186-3DD350F8BB0A}"/>
                    </a:ext>
                  </a:extLst>
                </p14:cNvPr>
                <p14:cNvContentPartPr/>
                <p14:nvPr/>
              </p14:nvContentPartPr>
              <p14:xfrm>
                <a:off x="4408320" y="4896960"/>
                <a:ext cx="123480" cy="1724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BB80587-EDE8-895A-4186-3DD350F8BB0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399320" y="4888320"/>
                  <a:ext cx="14112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387CB2C-8E64-24FE-F0DC-9130CD532620}"/>
              </a:ext>
            </a:extLst>
          </p:cNvPr>
          <p:cNvGrpSpPr/>
          <p:nvPr/>
        </p:nvGrpSpPr>
        <p:grpSpPr>
          <a:xfrm>
            <a:off x="4950840" y="4902720"/>
            <a:ext cx="1123200" cy="332640"/>
            <a:chOff x="4950840" y="4902720"/>
            <a:chExt cx="1123200" cy="33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8DA9C72-7D03-0FB0-E621-4CA88692F749}"/>
                    </a:ext>
                  </a:extLst>
                </p14:cNvPr>
                <p14:cNvContentPartPr/>
                <p14:nvPr/>
              </p14:nvContentPartPr>
              <p14:xfrm>
                <a:off x="5031840" y="4994880"/>
                <a:ext cx="60120" cy="119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8DA9C72-7D03-0FB0-E621-4CA88692F74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023200" y="4986240"/>
                  <a:ext cx="777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A44B163-1442-0D25-6764-BE2A92791B1B}"/>
                    </a:ext>
                  </a:extLst>
                </p14:cNvPr>
                <p14:cNvContentPartPr/>
                <p14:nvPr/>
              </p14:nvContentPartPr>
              <p14:xfrm>
                <a:off x="5097720" y="4959960"/>
                <a:ext cx="111600" cy="2160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A44B163-1442-0D25-6764-BE2A92791B1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089080" y="4951320"/>
                  <a:ext cx="1292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3346ABB-A7D2-E425-29D5-6CF1FDC74A00}"/>
                    </a:ext>
                  </a:extLst>
                </p14:cNvPr>
                <p14:cNvContentPartPr/>
                <p14:nvPr/>
              </p14:nvContentPartPr>
              <p14:xfrm>
                <a:off x="5232360" y="5137080"/>
                <a:ext cx="23400" cy="759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3346ABB-A7D2-E425-29D5-6CF1FDC74A0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223360" y="5128440"/>
                  <a:ext cx="410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D6AE2A8-E722-BCFD-E903-4722568D5F19}"/>
                    </a:ext>
                  </a:extLst>
                </p14:cNvPr>
                <p14:cNvContentPartPr/>
                <p14:nvPr/>
              </p14:nvContentPartPr>
              <p14:xfrm>
                <a:off x="5340000" y="5020080"/>
                <a:ext cx="79200" cy="150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D6AE2A8-E722-BCFD-E903-4722568D5F1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331000" y="5011440"/>
                  <a:ext cx="968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DF218F6-BB63-62FE-3212-8899403377D3}"/>
                    </a:ext>
                  </a:extLst>
                </p14:cNvPr>
                <p14:cNvContentPartPr/>
                <p14:nvPr/>
              </p14:nvContentPartPr>
              <p14:xfrm>
                <a:off x="5441880" y="4961760"/>
                <a:ext cx="142200" cy="241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DF218F6-BB63-62FE-3212-8899403377D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432880" y="4953120"/>
                  <a:ext cx="1598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FA32A0F-9C06-3AF3-A30A-0F91A38C7289}"/>
                    </a:ext>
                  </a:extLst>
                </p14:cNvPr>
                <p14:cNvContentPartPr/>
                <p14:nvPr/>
              </p14:nvContentPartPr>
              <p14:xfrm>
                <a:off x="5634480" y="5157960"/>
                <a:ext cx="23400" cy="61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FA32A0F-9C06-3AF3-A30A-0F91A38C728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625840" y="5149320"/>
                  <a:ext cx="410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64EF795-E35F-DD9C-C0A2-F1161011089B}"/>
                    </a:ext>
                  </a:extLst>
                </p14:cNvPr>
                <p14:cNvContentPartPr/>
                <p14:nvPr/>
              </p14:nvContentPartPr>
              <p14:xfrm>
                <a:off x="5705760" y="5026200"/>
                <a:ext cx="229320" cy="1594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64EF795-E35F-DD9C-C0A2-F1161011089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696760" y="5017200"/>
                  <a:ext cx="2469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D174C41-CFF0-D2BF-057A-ECB53F14327F}"/>
                    </a:ext>
                  </a:extLst>
                </p14:cNvPr>
                <p14:cNvContentPartPr/>
                <p14:nvPr/>
              </p14:nvContentPartPr>
              <p14:xfrm>
                <a:off x="4950840" y="4902720"/>
                <a:ext cx="96840" cy="279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D174C41-CFF0-D2BF-057A-ECB53F14327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942200" y="4894080"/>
                  <a:ext cx="11448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9DA7BBD-5DEB-D59C-B02A-F908E3237FB9}"/>
                    </a:ext>
                  </a:extLst>
                </p14:cNvPr>
                <p14:cNvContentPartPr/>
                <p14:nvPr/>
              </p14:nvContentPartPr>
              <p14:xfrm>
                <a:off x="5944440" y="4983000"/>
                <a:ext cx="129600" cy="252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9DA7BBD-5DEB-D59C-B02A-F908E3237FB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935440" y="4974360"/>
                  <a:ext cx="147240" cy="27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632B7FA6-DEE0-2A27-1668-C890B9F06654}"/>
                  </a:ext>
                </a:extLst>
              </p14:cNvPr>
              <p14:cNvContentPartPr/>
              <p14:nvPr/>
            </p14:nvContentPartPr>
            <p14:xfrm>
              <a:off x="830145" y="5631825"/>
              <a:ext cx="238320" cy="4870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632B7FA6-DEE0-2A27-1668-C890B9F06654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821145" y="5623185"/>
                <a:ext cx="255960" cy="50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0E9417D9-0CAA-8EFC-A857-F968DD488111}"/>
                  </a:ext>
                </a:extLst>
              </p14:cNvPr>
              <p14:cNvContentPartPr/>
              <p14:nvPr/>
            </p14:nvContentPartPr>
            <p14:xfrm>
              <a:off x="4695465" y="5564865"/>
              <a:ext cx="287280" cy="5414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0E9417D9-0CAA-8EFC-A857-F968DD488111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4686465" y="5556225"/>
                <a:ext cx="304920" cy="55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E2AC87EC-AD92-958A-3D22-93D1BEA54EEC}"/>
              </a:ext>
            </a:extLst>
          </p:cNvPr>
          <p:cNvGrpSpPr/>
          <p:nvPr/>
        </p:nvGrpSpPr>
        <p:grpSpPr>
          <a:xfrm>
            <a:off x="5232945" y="5657745"/>
            <a:ext cx="382320" cy="171000"/>
            <a:chOff x="5232945" y="5657745"/>
            <a:chExt cx="382320" cy="17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320A86E-2D3A-BDD2-C8FA-8B2B24A90DA6}"/>
                    </a:ext>
                  </a:extLst>
                </p14:cNvPr>
                <p14:cNvContentPartPr/>
                <p14:nvPr/>
              </p14:nvContentPartPr>
              <p14:xfrm>
                <a:off x="5275425" y="5747745"/>
                <a:ext cx="339840" cy="136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320A86E-2D3A-BDD2-C8FA-8B2B24A90DA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266785" y="5738745"/>
                  <a:ext cx="3574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3240AF8-9B07-7962-DD82-C64839A04D6D}"/>
                    </a:ext>
                  </a:extLst>
                </p14:cNvPr>
                <p14:cNvContentPartPr/>
                <p14:nvPr/>
              </p14:nvContentPartPr>
              <p14:xfrm>
                <a:off x="5232945" y="5657745"/>
                <a:ext cx="169920" cy="1710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3240AF8-9B07-7962-DD82-C64839A04D6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224305" y="5648745"/>
                  <a:ext cx="18756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FC95E53-9E8B-DC4F-2FD6-FD1194A6EFA6}"/>
              </a:ext>
            </a:extLst>
          </p:cNvPr>
          <p:cNvGrpSpPr/>
          <p:nvPr/>
        </p:nvGrpSpPr>
        <p:grpSpPr>
          <a:xfrm>
            <a:off x="5862585" y="5428785"/>
            <a:ext cx="1019520" cy="363600"/>
            <a:chOff x="5862585" y="5428785"/>
            <a:chExt cx="1019520" cy="36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B492F54-BB9B-C31E-780D-BE72DEFC9615}"/>
                    </a:ext>
                  </a:extLst>
                </p14:cNvPr>
                <p14:cNvContentPartPr/>
                <p14:nvPr/>
              </p14:nvContentPartPr>
              <p14:xfrm>
                <a:off x="5890665" y="5434905"/>
                <a:ext cx="186480" cy="331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B492F54-BB9B-C31E-780D-BE72DEFC961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882025" y="5426265"/>
                  <a:ext cx="2041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CD621DB-C98D-73BC-4D4B-75549BF6B748}"/>
                    </a:ext>
                  </a:extLst>
                </p14:cNvPr>
                <p14:cNvContentPartPr/>
                <p14:nvPr/>
              </p14:nvContentPartPr>
              <p14:xfrm>
                <a:off x="5862585" y="5525265"/>
                <a:ext cx="276120" cy="439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CD621DB-C98D-73BC-4D4B-75549BF6B74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853585" y="5516265"/>
                  <a:ext cx="2937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EC48C54-5A68-6130-AAE9-252A08554C4D}"/>
                    </a:ext>
                  </a:extLst>
                </p14:cNvPr>
                <p14:cNvContentPartPr/>
                <p14:nvPr/>
              </p14:nvContentPartPr>
              <p14:xfrm>
                <a:off x="6100545" y="5428785"/>
                <a:ext cx="139320" cy="3016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EC48C54-5A68-6130-AAE9-252A08554C4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091545" y="5420145"/>
                  <a:ext cx="15696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FE0329E-66F3-5554-49A9-F6A1F9BA62AF}"/>
                    </a:ext>
                  </a:extLst>
                </p14:cNvPr>
                <p14:cNvContentPartPr/>
                <p14:nvPr/>
              </p14:nvContentPartPr>
              <p14:xfrm>
                <a:off x="6168945" y="5599425"/>
                <a:ext cx="193680" cy="1267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FE0329E-66F3-5554-49A9-F6A1F9BA62A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159945" y="5590785"/>
                  <a:ext cx="2113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5B67974-A6F6-52AF-9412-7608D803C079}"/>
                    </a:ext>
                  </a:extLst>
                </p14:cNvPr>
                <p14:cNvContentPartPr/>
                <p14:nvPr/>
              </p14:nvContentPartPr>
              <p14:xfrm>
                <a:off x="6402225" y="5517705"/>
                <a:ext cx="54720" cy="1818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5B67974-A6F6-52AF-9412-7608D803C07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393225" y="5509065"/>
                  <a:ext cx="723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20E0547-360D-E969-2222-631176D3354D}"/>
                    </a:ext>
                  </a:extLst>
                </p14:cNvPr>
                <p14:cNvContentPartPr/>
                <p14:nvPr/>
              </p14:nvContentPartPr>
              <p14:xfrm>
                <a:off x="6454065" y="5485305"/>
                <a:ext cx="61560" cy="2916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20E0547-360D-E969-2222-631176D3354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445065" y="5476305"/>
                  <a:ext cx="792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84CDC88-5B99-F5B7-A781-4AA527A3A559}"/>
                    </a:ext>
                  </a:extLst>
                </p14:cNvPr>
                <p14:cNvContentPartPr/>
                <p14:nvPr/>
              </p14:nvContentPartPr>
              <p14:xfrm>
                <a:off x="6305385" y="5586825"/>
                <a:ext cx="203040" cy="241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84CDC88-5B99-F5B7-A781-4AA527A3A55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296745" y="5577825"/>
                  <a:ext cx="2206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BF85294-9765-EDA2-6FED-450BE4C2AC0D}"/>
                    </a:ext>
                  </a:extLst>
                </p14:cNvPr>
                <p14:cNvContentPartPr/>
                <p14:nvPr/>
              </p14:nvContentPartPr>
              <p14:xfrm>
                <a:off x="6498705" y="5653425"/>
                <a:ext cx="195840" cy="1112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BF85294-9765-EDA2-6FED-450BE4C2AC0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490065" y="5644425"/>
                  <a:ext cx="2134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1FFA31D-86C5-A2DA-C058-9FB0213FE324}"/>
                    </a:ext>
                  </a:extLst>
                </p14:cNvPr>
                <p14:cNvContentPartPr/>
                <p14:nvPr/>
              </p14:nvContentPartPr>
              <p14:xfrm>
                <a:off x="6748545" y="5675745"/>
                <a:ext cx="133560" cy="1166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1FFA31D-86C5-A2DA-C058-9FB0213FE32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739905" y="5666745"/>
                  <a:ext cx="151200" cy="134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B14362FE-CD10-5B7E-1D5F-157D95D2CAC7}"/>
              </a:ext>
            </a:extLst>
          </p:cNvPr>
          <p:cNvSpPr txBox="1"/>
          <p:nvPr/>
        </p:nvSpPr>
        <p:spPr>
          <a:xfrm>
            <a:off x="7189905" y="5281580"/>
            <a:ext cx="1927973" cy="92333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num_of_trues</a:t>
            </a:r>
            <a:r>
              <a:rPr lang="en-US" dirty="0"/>
              <a:t>, )</a:t>
            </a:r>
          </a:p>
          <a:p>
            <a:r>
              <a:rPr lang="en-US" dirty="0"/>
              <a:t>(</a:t>
            </a:r>
            <a:r>
              <a:rPr lang="en-US" dirty="0" err="1"/>
              <a:t>num_of_trues</a:t>
            </a:r>
            <a:r>
              <a:rPr lang="en-US" dirty="0"/>
              <a:t>, 4)</a:t>
            </a:r>
          </a:p>
          <a:p>
            <a:r>
              <a:rPr lang="en-US" dirty="0"/>
              <a:t>(</a:t>
            </a:r>
            <a:r>
              <a:rPr lang="en-US" dirty="0" err="1"/>
              <a:t>num_of_trues</a:t>
            </a:r>
            <a:r>
              <a:rPr lang="en-US" dirty="0"/>
              <a:t>, )</a:t>
            </a:r>
          </a:p>
        </p:txBody>
      </p:sp>
    </p:spTree>
    <p:extLst>
      <p:ext uri="{BB962C8B-B14F-4D97-AF65-F5344CB8AC3E}">
        <p14:creationId xmlns:p14="http://schemas.microsoft.com/office/powerpoint/2010/main" val="2534322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DA5E6-7C14-6401-1901-1BFBECD62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29" y="239241"/>
            <a:ext cx="8459381" cy="58491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0B9E920-E83B-0F17-689E-7A8B5DF652FD}"/>
                  </a:ext>
                </a:extLst>
              </p14:cNvPr>
              <p14:cNvContentPartPr/>
              <p14:nvPr/>
            </p14:nvContentPartPr>
            <p14:xfrm>
              <a:off x="855705" y="5069505"/>
              <a:ext cx="2574720" cy="72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0B9E920-E83B-0F17-689E-7A8B5DF652F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7065" y="5060865"/>
                <a:ext cx="2592360" cy="90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A1C32B4-B2AD-826C-6A94-4EDE0C090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6903" y="1525373"/>
            <a:ext cx="6398811" cy="199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42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CD114C-DAFE-501A-D36A-0A432BDDF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44" y="559159"/>
            <a:ext cx="6649378" cy="55157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66E906-B483-8B77-6223-0A49A0001783}"/>
              </a:ext>
            </a:extLst>
          </p:cNvPr>
          <p:cNvSpPr txBox="1"/>
          <p:nvPr/>
        </p:nvSpPr>
        <p:spPr>
          <a:xfrm>
            <a:off x="6852029" y="1776735"/>
            <a:ext cx="3181738" cy="92333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This implementation does not use build-in function </a:t>
            </a:r>
            <a:r>
              <a:rPr lang="fr-FR" dirty="0" err="1"/>
              <a:t>tf.image.non_max_suppression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0062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3867F-3776-9D73-E633-214F7D7BD6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Week 4 Face Recognition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56082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ACCCA6-9F42-AE1C-4671-0B2F20275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46" y="356201"/>
            <a:ext cx="10501693" cy="578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349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1EC1C7-A951-26CB-B181-2485B2F31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411"/>
            <a:ext cx="6757416" cy="364152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DB9812D-1AAE-FA72-E045-579B6930514B}"/>
              </a:ext>
            </a:extLst>
          </p:cNvPr>
          <p:cNvGrpSpPr/>
          <p:nvPr/>
        </p:nvGrpSpPr>
        <p:grpSpPr>
          <a:xfrm>
            <a:off x="5621328" y="2157696"/>
            <a:ext cx="715680" cy="916200"/>
            <a:chOff x="5621328" y="2157696"/>
            <a:chExt cx="715680" cy="91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6690DF5-5E67-AFBD-9228-08D77C0A5078}"/>
                    </a:ext>
                  </a:extLst>
                </p14:cNvPr>
                <p14:cNvContentPartPr/>
                <p14:nvPr/>
              </p14:nvContentPartPr>
              <p14:xfrm>
                <a:off x="5621328" y="2157696"/>
                <a:ext cx="715680" cy="9144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6690DF5-5E67-AFBD-9228-08D77C0A507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12328" y="2149056"/>
                  <a:ext cx="733320" cy="9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CD70BCA-EE0F-0027-E032-292E7A92C29D}"/>
                    </a:ext>
                  </a:extLst>
                </p14:cNvPr>
                <p14:cNvContentPartPr/>
                <p14:nvPr/>
              </p14:nvContentPartPr>
              <p14:xfrm>
                <a:off x="5760648" y="2258496"/>
                <a:ext cx="572760" cy="8154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CD70BCA-EE0F-0027-E032-292E7A92C29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52008" y="2249496"/>
                  <a:ext cx="590400" cy="8330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BA4A2BE-6635-B1B1-BFDE-85E4D2ECA6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7800" y="3031830"/>
            <a:ext cx="6934201" cy="382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484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AA82DF2-FAB7-A5FA-A78C-C9B651A2E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67" y="0"/>
            <a:ext cx="8887836" cy="48130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F7D296-BB9D-683C-8D2D-E95D6AB91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785" y="4813038"/>
            <a:ext cx="7101126" cy="193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18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45B777-87B9-BFDF-4652-C39DF9D89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86" y="422085"/>
            <a:ext cx="9810621" cy="601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19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936607-9C19-522E-BD0F-A44D3B96D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96"/>
            <a:ext cx="7651102" cy="4113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E31FB6-0284-2EC4-49A4-D02CFB9C5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498" y="3151305"/>
            <a:ext cx="7041502" cy="370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45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28E78E-7734-202E-E87A-66140428B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65" y="499653"/>
            <a:ext cx="11422069" cy="585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0972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CDE7BE-7196-12B1-626C-9B28DF590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06" y="604313"/>
            <a:ext cx="10454596" cy="550151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7C512CD-6930-77FF-86DE-DD3320F88CB1}"/>
              </a:ext>
            </a:extLst>
          </p:cNvPr>
          <p:cNvGrpSpPr/>
          <p:nvPr/>
        </p:nvGrpSpPr>
        <p:grpSpPr>
          <a:xfrm>
            <a:off x="5084208" y="4412376"/>
            <a:ext cx="109440" cy="155520"/>
            <a:chOff x="5084208" y="4412376"/>
            <a:chExt cx="109440" cy="15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EC81169-9C38-A7E0-F9E6-02C72D824C96}"/>
                    </a:ext>
                  </a:extLst>
                </p14:cNvPr>
                <p14:cNvContentPartPr/>
                <p14:nvPr/>
              </p14:nvContentPartPr>
              <p14:xfrm>
                <a:off x="5084208" y="4412376"/>
                <a:ext cx="28080" cy="1555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EC81169-9C38-A7E0-F9E6-02C72D824C9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075208" y="4403376"/>
                  <a:ext cx="457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56D0933-1A0A-0E30-5699-FAEBE0B40AAF}"/>
                    </a:ext>
                  </a:extLst>
                </p14:cNvPr>
                <p14:cNvContentPartPr/>
                <p14:nvPr/>
              </p14:nvContentPartPr>
              <p14:xfrm>
                <a:off x="5116608" y="4451256"/>
                <a:ext cx="77040" cy="748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56D0933-1A0A-0E30-5699-FAEBE0B40AA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107968" y="4442256"/>
                  <a:ext cx="94680" cy="92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75504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58F592-3F3D-9114-F410-FA4AC3D37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80" y="530136"/>
            <a:ext cx="11187404" cy="579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21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CC4319-1291-EF4F-31D7-7EF3E1D03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80" y="368560"/>
            <a:ext cx="11223396" cy="589228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370F4BD-D87A-7EEA-727D-C5A8088C8975}"/>
                  </a:ext>
                </a:extLst>
              </p14:cNvPr>
              <p14:cNvContentPartPr/>
              <p14:nvPr/>
            </p14:nvContentPartPr>
            <p14:xfrm>
              <a:off x="3900225" y="4637145"/>
              <a:ext cx="2802600" cy="66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370F4BD-D87A-7EEA-727D-C5A8088C89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91225" y="4628145"/>
                <a:ext cx="282024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0FB6B8E-6E9F-2CBF-F09D-6FDD8CA42E1D}"/>
                  </a:ext>
                </a:extLst>
              </p14:cNvPr>
              <p14:cNvContentPartPr/>
              <p14:nvPr/>
            </p14:nvContentPartPr>
            <p14:xfrm>
              <a:off x="699825" y="5047905"/>
              <a:ext cx="155088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0FB6B8E-6E9F-2CBF-F09D-6FDD8CA42E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0825" y="5038905"/>
                <a:ext cx="156852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97674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02B218-3DE6-0E50-0D2F-D22337319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87" y="317295"/>
            <a:ext cx="10886609" cy="622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887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53673A-7B9E-D891-6EB5-15B2B20D3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51450" cy="51561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BB0B50-FD41-7ADA-222B-7AFF22F07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840" y="3600793"/>
            <a:ext cx="5550160" cy="325720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7EE55D1-BCE0-47E5-1E93-4B5AE8F6943E}"/>
              </a:ext>
            </a:extLst>
          </p:cNvPr>
          <p:cNvGrpSpPr/>
          <p:nvPr/>
        </p:nvGrpSpPr>
        <p:grpSpPr>
          <a:xfrm>
            <a:off x="6754665" y="3526545"/>
            <a:ext cx="5442480" cy="3015000"/>
            <a:chOff x="6754665" y="3526545"/>
            <a:chExt cx="5442480" cy="301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9AF11EE-54E7-6F20-4272-7A330E28FACD}"/>
                    </a:ext>
                  </a:extLst>
                </p14:cNvPr>
                <p14:cNvContentPartPr/>
                <p14:nvPr/>
              </p14:nvContentPartPr>
              <p14:xfrm>
                <a:off x="6754665" y="3619785"/>
                <a:ext cx="48600" cy="29217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9AF11EE-54E7-6F20-4272-7A330E28FAC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745665" y="3611145"/>
                  <a:ext cx="66240" cy="29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8233ED9-C8C3-5401-75A9-ED6620DB8C49}"/>
                    </a:ext>
                  </a:extLst>
                </p14:cNvPr>
                <p14:cNvContentPartPr/>
                <p14:nvPr/>
              </p14:nvContentPartPr>
              <p14:xfrm>
                <a:off x="6801825" y="3526545"/>
                <a:ext cx="5395320" cy="84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8233ED9-C8C3-5401-75A9-ED6620DB8C4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92825" y="3517905"/>
                  <a:ext cx="5412960" cy="1022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5C6D0E7-B645-CD80-E826-822A48B927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5500" y="-52540"/>
            <a:ext cx="1505160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193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2BD81D-2119-904D-908D-AE2030B182C6}"/>
              </a:ext>
            </a:extLst>
          </p:cNvPr>
          <p:cNvSpPr txBox="1"/>
          <p:nvPr/>
        </p:nvSpPr>
        <p:spPr>
          <a:xfrm>
            <a:off x="8574335" y="183531"/>
            <a:ext cx="2837004" cy="2031325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 this generation task, the training process does not update the weight of the neural network (we use a pretrained CNN), but only updates the generated image G. 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BF41DB-A7A4-3089-72FA-8FAAFC15D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" y="183531"/>
            <a:ext cx="6884776" cy="39780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05179-23E3-7839-237C-E52798C19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385" y="4549839"/>
            <a:ext cx="6373796" cy="20313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60E8F5-A6D1-5FD5-59E5-579000DD5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990" y="5313457"/>
            <a:ext cx="3743847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107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FAA8AE-78C6-DCCC-EB47-F5E472926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858" y="4833727"/>
            <a:ext cx="7060158" cy="16691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25CB92A-5326-40BC-04C3-1A15DA5008F2}"/>
                  </a:ext>
                </a:extLst>
              </p:cNvPr>
              <p:cNvSpPr txBox="1"/>
              <p:nvPr/>
            </p:nvSpPr>
            <p:spPr>
              <a:xfrm>
                <a:off x="1026367" y="466531"/>
                <a:ext cx="8360229" cy="923330"/>
              </a:xfrm>
              <a:prstGeom prst="rect">
                <a:avLst/>
              </a:prstGeom>
              <a:noFill/>
              <a:ln w="19050"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Why the original image (content image C) needs to be passed in the neural network, and use its </a:t>
                </a:r>
                <a:r>
                  <a:rPr lang="en-US" dirty="0" err="1"/>
                  <a:t>represention</a:t>
                </a:r>
                <a:r>
                  <a:rPr lang="en-US" dirty="0"/>
                  <a:t> at a given layer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to compare with the generated image G (of course also at level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)</a:t>
                </a:r>
                <a:endParaRPr lang="en-AU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25CB92A-5326-40BC-04C3-1A15DA500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367" y="466531"/>
                <a:ext cx="8360229" cy="923330"/>
              </a:xfrm>
              <a:prstGeom prst="rect">
                <a:avLst/>
              </a:prstGeom>
              <a:blipFill>
                <a:blip r:embed="rId3"/>
                <a:stretch>
                  <a:fillRect l="-509" t="-3247" b="-8442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F1D52EA-F036-0FF7-5EAB-9971DA3A2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367" y="1467458"/>
            <a:ext cx="6774059" cy="316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690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07387AC-539C-821B-049E-338D4450C502}"/>
                  </a:ext>
                </a:extLst>
              </p14:cNvPr>
              <p14:cNvContentPartPr/>
              <p14:nvPr/>
            </p14:nvContentPartPr>
            <p14:xfrm>
              <a:off x="2560248" y="3236616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07387AC-539C-821B-049E-338D4450C5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51248" y="322797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708425D-09B3-73F2-138F-3E64AAE9FECB}"/>
                  </a:ext>
                </a:extLst>
              </p14:cNvPr>
              <p14:cNvContentPartPr/>
              <p14:nvPr/>
            </p14:nvContentPartPr>
            <p14:xfrm>
              <a:off x="3666888" y="3127176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708425D-09B3-73F2-138F-3E64AAE9FE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57888" y="311853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5DFE0A9-C5D7-ED83-57F2-312E2DE0B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597" y="1006051"/>
            <a:ext cx="10602805" cy="56110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DD34FB-3093-93B5-FECE-A7378151BD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587" y="129227"/>
            <a:ext cx="11107700" cy="59063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ED47695-3839-36AF-9D4A-A880FAEC02CC}"/>
                  </a:ext>
                </a:extLst>
              </p14:cNvPr>
              <p14:cNvContentPartPr/>
              <p14:nvPr/>
            </p14:nvContentPartPr>
            <p14:xfrm>
              <a:off x="8537385" y="698745"/>
              <a:ext cx="2510280" cy="1040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ED47695-3839-36AF-9D4A-A880FAEC02C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28745" y="689745"/>
                <a:ext cx="2527920" cy="12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6AD1BA45-1775-FF2A-9BFE-BAFF94CD3597}"/>
              </a:ext>
            </a:extLst>
          </p:cNvPr>
          <p:cNvGrpSpPr/>
          <p:nvPr/>
        </p:nvGrpSpPr>
        <p:grpSpPr>
          <a:xfrm>
            <a:off x="223545" y="208425"/>
            <a:ext cx="11183760" cy="501120"/>
            <a:chOff x="223545" y="208425"/>
            <a:chExt cx="11183760" cy="50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148DFEC-A09C-FB81-71A7-D69539C56A35}"/>
                    </a:ext>
                  </a:extLst>
                </p14:cNvPr>
                <p14:cNvContentPartPr/>
                <p14:nvPr/>
              </p14:nvContentPartPr>
              <p14:xfrm>
                <a:off x="260985" y="208425"/>
                <a:ext cx="11146320" cy="501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148DFEC-A09C-FB81-71A7-D69539C56A3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52345" y="199785"/>
                  <a:ext cx="1116396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8F40730-004E-994F-AA2C-D6B27103174C}"/>
                    </a:ext>
                  </a:extLst>
                </p14:cNvPr>
                <p14:cNvContentPartPr/>
                <p14:nvPr/>
              </p14:nvContentPartPr>
              <p14:xfrm>
                <a:off x="223545" y="232905"/>
                <a:ext cx="132840" cy="4266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8F40730-004E-994F-AA2C-D6B27103174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14905" y="223905"/>
                  <a:ext cx="150480" cy="444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FA82D50-CB1A-21DD-29B1-82B67C7E18C4}"/>
                  </a:ext>
                </a:extLst>
              </p14:cNvPr>
              <p14:cNvContentPartPr/>
              <p14:nvPr/>
            </p14:nvContentPartPr>
            <p14:xfrm>
              <a:off x="11557785" y="384105"/>
              <a:ext cx="303840" cy="4744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FA82D50-CB1A-21DD-29B1-82B67C7E18C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549145" y="375105"/>
                <a:ext cx="321480" cy="49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02919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98CCF8-5D50-A70B-7C3A-E4ABC039D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71" y="1099812"/>
            <a:ext cx="10621857" cy="46583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26C1EB2-2724-4F1A-3528-089E8AD60C53}"/>
                  </a:ext>
                </a:extLst>
              </p14:cNvPr>
              <p14:cNvContentPartPr/>
              <p14:nvPr/>
            </p14:nvContentPartPr>
            <p14:xfrm>
              <a:off x="8997768" y="2166696"/>
              <a:ext cx="81360" cy="85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26C1EB2-2724-4F1A-3528-089E8AD60C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88768" y="2158056"/>
                <a:ext cx="99000" cy="10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9745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F3EB63-7974-D556-CB19-F51F6FA86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38" y="565398"/>
            <a:ext cx="9373908" cy="55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75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BB66C4-58CB-2141-9B5B-07A69AF90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29" y="318653"/>
            <a:ext cx="11231542" cy="622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4267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065D77-31F9-A119-F5D7-43D560F23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048076" cy="4142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8ADE08-2129-21D1-73D7-BC0A782AE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840" y="4348147"/>
            <a:ext cx="6479685" cy="250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788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6F9EE7-36CC-9875-1BBA-99F11138F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18" y="323018"/>
            <a:ext cx="5973009" cy="216247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96C5303-1FCB-24B3-F0D7-76EBBC669BEB}"/>
                  </a:ext>
                </a:extLst>
              </p14:cNvPr>
              <p14:cNvContentPartPr/>
              <p14:nvPr/>
            </p14:nvContentPartPr>
            <p14:xfrm>
              <a:off x="979545" y="2304705"/>
              <a:ext cx="2747520" cy="84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96C5303-1FCB-24B3-F0D7-76EBBC669BE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0545" y="2295705"/>
                <a:ext cx="2765160" cy="1026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3E17CF3-A927-DE86-9D14-2D1C90E416B8}"/>
              </a:ext>
            </a:extLst>
          </p:cNvPr>
          <p:cNvSpPr txBox="1"/>
          <p:nvPr/>
        </p:nvSpPr>
        <p:spPr>
          <a:xfrm>
            <a:off x="1045028" y="2672448"/>
            <a:ext cx="2682037" cy="36933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First take max, then sum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AAFBB0-82EE-27BA-D5E6-C7FB96CCA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440" y="4707503"/>
            <a:ext cx="9269119" cy="190526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C9FA5D8-923A-EA5E-82CD-E2129E151C57}"/>
                  </a:ext>
                </a:extLst>
              </p14:cNvPr>
              <p14:cNvContentPartPr/>
              <p14:nvPr/>
            </p14:nvContentPartPr>
            <p14:xfrm>
              <a:off x="614001" y="6177081"/>
              <a:ext cx="1482480" cy="388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C9FA5D8-923A-EA5E-82CD-E2129E151C5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5001" y="6168081"/>
                <a:ext cx="150012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14CC574-2089-F0FA-BB56-4755A37316EC}"/>
                  </a:ext>
                </a:extLst>
              </p14:cNvPr>
              <p14:cNvContentPartPr/>
              <p14:nvPr/>
            </p14:nvContentPartPr>
            <p14:xfrm>
              <a:off x="6734721" y="6381201"/>
              <a:ext cx="2868480" cy="201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14CC574-2089-F0FA-BB56-4755A37316E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26081" y="6372201"/>
                <a:ext cx="288612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C922F14-EC5C-14FB-1A66-62C611B8A3A7}"/>
                  </a:ext>
                </a:extLst>
              </p14:cNvPr>
              <p14:cNvContentPartPr/>
              <p14:nvPr/>
            </p14:nvContentPartPr>
            <p14:xfrm>
              <a:off x="502041" y="6578121"/>
              <a:ext cx="2136960" cy="1044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C922F14-EC5C-14FB-1A66-62C611B8A3A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3401" y="6569481"/>
                <a:ext cx="2154600" cy="12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44651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024B479-7254-BE66-9827-41EDE056783E}"/>
                  </a:ext>
                </a:extLst>
              </p14:cNvPr>
              <p14:cNvContentPartPr/>
              <p14:nvPr/>
            </p14:nvContentPartPr>
            <p14:xfrm>
              <a:off x="8061465" y="3881145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024B479-7254-BE66-9827-41EDE056783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52465" y="3872505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9EF55849-6F2F-5BF4-079F-2F9D1A0F5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8192643" cy="490606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BEFF87A-0BAE-A1C7-EB5B-8AB0331DE3FA}"/>
              </a:ext>
            </a:extLst>
          </p:cNvPr>
          <p:cNvGrpSpPr/>
          <p:nvPr/>
        </p:nvGrpSpPr>
        <p:grpSpPr>
          <a:xfrm>
            <a:off x="3816345" y="3461745"/>
            <a:ext cx="804600" cy="335880"/>
            <a:chOff x="3816345" y="3461745"/>
            <a:chExt cx="804600" cy="33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86AC182-A971-80A1-BA85-A9A1E18EA890}"/>
                    </a:ext>
                  </a:extLst>
                </p14:cNvPr>
                <p14:cNvContentPartPr/>
                <p14:nvPr/>
              </p14:nvContentPartPr>
              <p14:xfrm>
                <a:off x="3816345" y="3461745"/>
                <a:ext cx="78840" cy="3358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86AC182-A971-80A1-BA85-A9A1E18EA89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07345" y="3452745"/>
                  <a:ext cx="964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4AC8C3F-9765-5D1F-2B95-3BE3B2DF62F8}"/>
                    </a:ext>
                  </a:extLst>
                </p14:cNvPr>
                <p14:cNvContentPartPr/>
                <p14:nvPr/>
              </p14:nvContentPartPr>
              <p14:xfrm>
                <a:off x="4067985" y="3533385"/>
                <a:ext cx="507600" cy="867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4AC8C3F-9765-5D1F-2B95-3BE3B2DF62F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58985" y="3524745"/>
                  <a:ext cx="5252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175BE3C-A192-07F4-B5F1-15F43B7334BE}"/>
                    </a:ext>
                  </a:extLst>
                </p14:cNvPr>
                <p14:cNvContentPartPr/>
                <p14:nvPr/>
              </p14:nvContentPartPr>
              <p14:xfrm>
                <a:off x="4534545" y="3480465"/>
                <a:ext cx="86400" cy="864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175BE3C-A192-07F4-B5F1-15F43B7334B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525545" y="3471465"/>
                  <a:ext cx="104040" cy="10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71094BA-0A46-E6B2-01AD-0379D139EDE6}"/>
              </a:ext>
            </a:extLst>
          </p:cNvPr>
          <p:cNvGrpSpPr/>
          <p:nvPr/>
        </p:nvGrpSpPr>
        <p:grpSpPr>
          <a:xfrm>
            <a:off x="4935945" y="3219465"/>
            <a:ext cx="358920" cy="159840"/>
            <a:chOff x="4935945" y="3219465"/>
            <a:chExt cx="358920" cy="15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F83BAC8-6D99-E841-BFD1-88F5E1D8840D}"/>
                    </a:ext>
                  </a:extLst>
                </p14:cNvPr>
                <p14:cNvContentPartPr/>
                <p14:nvPr/>
              </p14:nvContentPartPr>
              <p14:xfrm>
                <a:off x="4935945" y="3265545"/>
                <a:ext cx="141840" cy="1137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F83BAC8-6D99-E841-BFD1-88F5E1D8840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26945" y="3256905"/>
                  <a:ext cx="1594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2AA6DE5-8B89-52E6-A10E-CBF28940B498}"/>
                    </a:ext>
                  </a:extLst>
                </p14:cNvPr>
                <p14:cNvContentPartPr/>
                <p14:nvPr/>
              </p14:nvContentPartPr>
              <p14:xfrm>
                <a:off x="5159865" y="3245385"/>
                <a:ext cx="10080" cy="1123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2AA6DE5-8B89-52E6-A10E-CBF28940B49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150865" y="3236385"/>
                  <a:ext cx="277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420EF9C-BA93-F642-5552-90C760D6D111}"/>
                    </a:ext>
                  </a:extLst>
                </p14:cNvPr>
                <p14:cNvContentPartPr/>
                <p14:nvPr/>
              </p14:nvContentPartPr>
              <p14:xfrm>
                <a:off x="5124225" y="3219465"/>
                <a:ext cx="170640" cy="1270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420EF9C-BA93-F642-5552-90C760D6D11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115585" y="3210465"/>
                  <a:ext cx="1882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4BEB237-3AEE-8001-0D9C-2F57EC4C5951}"/>
                  </a:ext>
                </a:extLst>
              </p14:cNvPr>
              <p14:cNvContentPartPr/>
              <p14:nvPr/>
            </p14:nvContentPartPr>
            <p14:xfrm>
              <a:off x="3442665" y="4244025"/>
              <a:ext cx="859680" cy="201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4BEB237-3AEE-8001-0D9C-2F57EC4C595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434025" y="4235385"/>
                <a:ext cx="877320" cy="3780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C89FCFF3-3304-6FE1-B48A-569EB984A2FF}"/>
              </a:ext>
            </a:extLst>
          </p:cNvPr>
          <p:cNvSpPr txBox="1"/>
          <p:nvPr/>
        </p:nvSpPr>
        <p:spPr>
          <a:xfrm>
            <a:off x="8243964" y="3705731"/>
            <a:ext cx="2937240" cy="1200329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Without specifying axis, </a:t>
            </a:r>
            <a:r>
              <a:rPr lang="en-US" dirty="0" err="1"/>
              <a:t>reduce_sum</a:t>
            </a:r>
            <a:r>
              <a:rPr lang="en-US" dirty="0"/>
              <a:t> is on all elements, also works on </a:t>
            </a:r>
            <a:r>
              <a:rPr lang="en-US" dirty="0" err="1"/>
              <a:t>a_C</a:t>
            </a:r>
            <a:r>
              <a:rPr lang="en-US" dirty="0"/>
              <a:t> and </a:t>
            </a:r>
            <a:r>
              <a:rPr lang="en-US" dirty="0" err="1"/>
              <a:t>a_G</a:t>
            </a:r>
            <a:r>
              <a:rPr lang="en-US" dirty="0"/>
              <a:t> without rolling.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634356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858FA1D-4EAE-2044-5A2C-866E96A32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46" y="301496"/>
            <a:ext cx="8798074" cy="41150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CAB177-DAAF-E7B8-185B-D424B5344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591" y="2127434"/>
            <a:ext cx="5803409" cy="75874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59B0AA3-305A-F661-486C-29CE17883CE9}"/>
                  </a:ext>
                </a:extLst>
              </p14:cNvPr>
              <p14:cNvContentPartPr/>
              <p14:nvPr/>
            </p14:nvContentPartPr>
            <p14:xfrm>
              <a:off x="5907000" y="1994616"/>
              <a:ext cx="6220440" cy="10908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59B0AA3-305A-F661-486C-29CE17883C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98000" y="1985616"/>
                <a:ext cx="6238080" cy="110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8439EB7F-C467-FF49-5772-DB5F57290647}"/>
              </a:ext>
            </a:extLst>
          </p:cNvPr>
          <p:cNvGrpSpPr/>
          <p:nvPr/>
        </p:nvGrpSpPr>
        <p:grpSpPr>
          <a:xfrm>
            <a:off x="6711408" y="1517616"/>
            <a:ext cx="426960" cy="304200"/>
            <a:chOff x="6711408" y="1517616"/>
            <a:chExt cx="426960" cy="30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D45172B-9CAA-29E8-6BBA-BE8B7F8EE39A}"/>
                    </a:ext>
                  </a:extLst>
                </p14:cNvPr>
                <p14:cNvContentPartPr/>
                <p14:nvPr/>
              </p14:nvContentPartPr>
              <p14:xfrm>
                <a:off x="6711408" y="1517616"/>
                <a:ext cx="401040" cy="2624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D45172B-9CAA-29E8-6BBA-BE8B7F8EE39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02768" y="1508976"/>
                  <a:ext cx="4186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C34F904-F449-E9AB-1626-F43A1CCFCE70}"/>
                    </a:ext>
                  </a:extLst>
                </p14:cNvPr>
                <p14:cNvContentPartPr/>
                <p14:nvPr/>
              </p14:nvContentPartPr>
              <p14:xfrm>
                <a:off x="6949368" y="1690416"/>
                <a:ext cx="189000" cy="1314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C34F904-F449-E9AB-1626-F43A1CCFCE7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40368" y="1681416"/>
                  <a:ext cx="206640" cy="149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96454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1E97EE-9061-CFF9-375C-282012C12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92" y="204337"/>
            <a:ext cx="10498015" cy="64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82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B5E977-2894-E753-6CCD-12762891A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632740"/>
            <a:ext cx="10554229" cy="542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52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09044D-7835-8948-B198-DAF1A409E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65" y="366285"/>
            <a:ext cx="11241069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57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76425A-CA9A-F72C-2BA8-6F9E213CA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23" y="1256997"/>
            <a:ext cx="11307753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365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3F76B3-CC15-14D5-F86E-D8D718D79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76" y="337706"/>
            <a:ext cx="11450648" cy="618258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E6AB062-A08F-234A-925D-8BF1B210B2C6}"/>
              </a:ext>
            </a:extLst>
          </p:cNvPr>
          <p:cNvGrpSpPr/>
          <p:nvPr/>
        </p:nvGrpSpPr>
        <p:grpSpPr>
          <a:xfrm>
            <a:off x="10556928" y="1087416"/>
            <a:ext cx="328320" cy="936000"/>
            <a:chOff x="10556928" y="1087416"/>
            <a:chExt cx="328320" cy="93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DA9EFE5-682C-C9A7-6EA6-DB469D957B91}"/>
                    </a:ext>
                  </a:extLst>
                </p14:cNvPr>
                <p14:cNvContentPartPr/>
                <p14:nvPr/>
              </p14:nvContentPartPr>
              <p14:xfrm>
                <a:off x="10556928" y="1087416"/>
                <a:ext cx="236880" cy="936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DA9EFE5-682C-C9A7-6EA6-DB469D957B9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547928" y="1078776"/>
                  <a:ext cx="254520" cy="9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DDAD66A-596F-C341-7C20-00884C3C602B}"/>
                    </a:ext>
                  </a:extLst>
                </p14:cNvPr>
                <p14:cNvContentPartPr/>
                <p14:nvPr/>
              </p14:nvContentPartPr>
              <p14:xfrm>
                <a:off x="10571328" y="1124856"/>
                <a:ext cx="313920" cy="204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DDAD66A-596F-C341-7C20-00884C3C602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562688" y="1115856"/>
                  <a:ext cx="331560" cy="222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CAA9225-3D3A-61BF-0FA4-76EFBD877730}"/>
              </a:ext>
            </a:extLst>
          </p:cNvPr>
          <p:cNvSpPr txBox="1"/>
          <p:nvPr/>
        </p:nvSpPr>
        <p:spPr>
          <a:xfrm>
            <a:off x="8779104" y="265176"/>
            <a:ext cx="3236112" cy="64633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Not 1, or 0, those are essentially predicted probabilities.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29482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2980</TotalTime>
  <Words>180</Words>
  <Application>Microsoft Office PowerPoint</Application>
  <PresentationFormat>Widescreen</PresentationFormat>
  <Paragraphs>15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Office Theme</vt:lpstr>
      <vt:lpstr>Week 3 Detection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Week 4 Face Recognition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3 Detection Algorithm</dc:title>
  <dc:creator>Mingshan Jia</dc:creator>
  <cp:lastModifiedBy>Mingshan Jia</cp:lastModifiedBy>
  <cp:revision>99</cp:revision>
  <dcterms:created xsi:type="dcterms:W3CDTF">2023-11-12T09:41:19Z</dcterms:created>
  <dcterms:modified xsi:type="dcterms:W3CDTF">2023-11-14T11:35:13Z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1a6c3db-1667-4f49-995a-8b9973972958_Enabled">
    <vt:lpwstr>true</vt:lpwstr>
  </property>
  <property fmtid="{D5CDD505-2E9C-101B-9397-08002B2CF9AE}" pid="3" name="MSIP_Label_51a6c3db-1667-4f49-995a-8b9973972958_SetDate">
    <vt:lpwstr>2023-11-12T09:41:57Z</vt:lpwstr>
  </property>
  <property fmtid="{D5CDD505-2E9C-101B-9397-08002B2CF9AE}" pid="4" name="MSIP_Label_51a6c3db-1667-4f49-995a-8b9973972958_Method">
    <vt:lpwstr>Standard</vt:lpwstr>
  </property>
  <property fmtid="{D5CDD505-2E9C-101B-9397-08002B2CF9AE}" pid="5" name="MSIP_Label_51a6c3db-1667-4f49-995a-8b9973972958_Name">
    <vt:lpwstr>UTS-Internal</vt:lpwstr>
  </property>
  <property fmtid="{D5CDD505-2E9C-101B-9397-08002B2CF9AE}" pid="6" name="MSIP_Label_51a6c3db-1667-4f49-995a-8b9973972958_SiteId">
    <vt:lpwstr>e8911c26-cf9f-4a9c-878e-527807be8791</vt:lpwstr>
  </property>
  <property fmtid="{D5CDD505-2E9C-101B-9397-08002B2CF9AE}" pid="7" name="MSIP_Label_51a6c3db-1667-4f49-995a-8b9973972958_ActionId">
    <vt:lpwstr>841c5515-fa66-4b43-80a4-6126f548b7fd</vt:lpwstr>
  </property>
  <property fmtid="{D5CDD505-2E9C-101B-9397-08002B2CF9AE}" pid="8" name="MSIP_Label_51a6c3db-1667-4f49-995a-8b9973972958_ContentBits">
    <vt:lpwstr>0</vt:lpwstr>
  </property>
</Properties>
</file>